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90" r:id="rId3"/>
    <p:sldId id="298" r:id="rId4"/>
    <p:sldId id="277" r:id="rId5"/>
    <p:sldId id="278" r:id="rId6"/>
    <p:sldId id="279" r:id="rId7"/>
    <p:sldId id="280" r:id="rId8"/>
    <p:sldId id="299" r:id="rId9"/>
    <p:sldId id="291" r:id="rId10"/>
    <p:sldId id="283" r:id="rId11"/>
    <p:sldId id="284" r:id="rId12"/>
    <p:sldId id="285" r:id="rId13"/>
    <p:sldId id="296" r:id="rId14"/>
    <p:sldId id="302" r:id="rId15"/>
    <p:sldId id="303" r:id="rId16"/>
    <p:sldId id="300" r:id="rId17"/>
  </p:sldIdLst>
  <p:sldSz cx="9144000" cy="5143500" type="screen16x9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68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clrMru>
    <a:srgbClr val="0D0D0D"/>
    <a:srgbClr val="00A94F"/>
    <a:srgbClr val="652D86"/>
    <a:srgbClr val="ED1C24"/>
    <a:srgbClr val="A2AAAD"/>
    <a:srgbClr val="EEDDB9"/>
    <a:srgbClr val="5A5A5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ABAAD1-A524-492A-8547-24B47BD178A7}" v="199" dt="2024-03-25T13:51:02.3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7" d="100"/>
          <a:sy n="127" d="100"/>
        </p:scale>
        <p:origin x="108" y="84"/>
      </p:cViewPr>
      <p:guideLst>
        <p:guide orient="horz" pos="46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26D938-7296-5C4F-A451-E5214D1D1373}" type="datetime1">
              <a:rPr lang="en-US" smtClean="0"/>
              <a:t>3/27/2024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A87230-96CA-457A-A755-1C5F0D30F2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5256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7FE669A-A14A-4E4B-AB0E-5E2FA1EEB2BA}" type="datetime1">
              <a:rPr lang="en-US" smtClean="0"/>
              <a:t>3/27/2024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66557B0-1517-4F72-A393-D67F49CF4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67903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557B0-1517-4F72-A393-D67F49CF4BE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8645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557B0-1517-4F72-A393-D67F49CF4BE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4587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557B0-1517-4F72-A393-D67F49CF4BE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9476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557B0-1517-4F72-A393-D67F49CF4BE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4930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557B0-1517-4F72-A393-D67F49CF4BE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0159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557B0-1517-4F72-A393-D67F49CF4BE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5813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557B0-1517-4F72-A393-D67F49CF4BE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225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557B0-1517-4F72-A393-D67F49CF4BE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759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557B0-1517-4F72-A393-D67F49CF4BE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60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557B0-1517-4F72-A393-D67F49CF4BE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660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557B0-1517-4F72-A393-D67F49CF4BE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205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557B0-1517-4F72-A393-D67F49CF4BE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6696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557B0-1517-4F72-A393-D67F49CF4BE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6768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557B0-1517-4F72-A393-D67F49CF4BE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146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557B0-1517-4F72-A393-D67F49CF4BE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329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597820"/>
            <a:ext cx="7772400" cy="1102519"/>
          </a:xfrm>
        </p:spPr>
        <p:txBody>
          <a:bodyPr anchor="b" anchorCtr="0">
            <a:normAutofit/>
          </a:bodyPr>
          <a:lstStyle>
            <a:lvl1pPr algn="l">
              <a:defRPr sz="2800" baseline="0">
                <a:solidFill>
                  <a:srgbClr val="00A94F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/>
              <a:t>Title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914650"/>
            <a:ext cx="7772400" cy="1028700"/>
          </a:xfrm>
        </p:spPr>
        <p:txBody>
          <a:bodyPr>
            <a:normAutofit/>
          </a:bodyPr>
          <a:lstStyle>
            <a:lvl1pPr marL="0" indent="0" algn="l">
              <a:buNone/>
              <a:defRPr sz="2400" b="1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Subtitle here</a:t>
            </a:r>
          </a:p>
        </p:txBody>
      </p:sp>
      <p:pic>
        <p:nvPicPr>
          <p:cNvPr id="15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5" y="2763442"/>
            <a:ext cx="7588250" cy="36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379" y="285750"/>
            <a:ext cx="2493579" cy="609600"/>
          </a:xfrm>
          <a:prstGeom prst="rect">
            <a:avLst/>
          </a:prstGeom>
        </p:spPr>
      </p:pic>
      <p:sp>
        <p:nvSpPr>
          <p:cNvPr id="23" name="object 2"/>
          <p:cNvSpPr/>
          <p:nvPr userDrawn="1"/>
        </p:nvSpPr>
        <p:spPr>
          <a:xfrm>
            <a:off x="381000" y="4744086"/>
            <a:ext cx="8402320" cy="113664"/>
          </a:xfrm>
          <a:custGeom>
            <a:avLst/>
            <a:gdLst/>
            <a:ahLst/>
            <a:cxnLst/>
            <a:rect l="l" t="t" r="r" b="b"/>
            <a:pathLst>
              <a:path w="8402320" h="113664">
                <a:moveTo>
                  <a:pt x="56565" y="0"/>
                </a:moveTo>
                <a:lnTo>
                  <a:pt x="34975" y="4398"/>
                </a:lnTo>
                <a:lnTo>
                  <a:pt x="16948" y="16408"/>
                </a:lnTo>
                <a:lnTo>
                  <a:pt x="4587" y="34247"/>
                </a:lnTo>
                <a:lnTo>
                  <a:pt x="0" y="56133"/>
                </a:lnTo>
                <a:lnTo>
                  <a:pt x="0" y="56997"/>
                </a:lnTo>
                <a:lnTo>
                  <a:pt x="4466" y="78884"/>
                </a:lnTo>
                <a:lnTo>
                  <a:pt x="16624" y="96723"/>
                </a:lnTo>
                <a:lnTo>
                  <a:pt x="34611" y="108732"/>
                </a:lnTo>
                <a:lnTo>
                  <a:pt x="56565" y="113131"/>
                </a:lnTo>
                <a:lnTo>
                  <a:pt x="78520" y="108732"/>
                </a:lnTo>
                <a:lnTo>
                  <a:pt x="96507" y="96723"/>
                </a:lnTo>
                <a:lnTo>
                  <a:pt x="108665" y="78884"/>
                </a:lnTo>
                <a:lnTo>
                  <a:pt x="113131" y="56997"/>
                </a:lnTo>
                <a:lnTo>
                  <a:pt x="113131" y="56133"/>
                </a:lnTo>
                <a:lnTo>
                  <a:pt x="108483" y="34247"/>
                </a:lnTo>
                <a:lnTo>
                  <a:pt x="96021" y="16408"/>
                </a:lnTo>
                <a:lnTo>
                  <a:pt x="77973" y="4398"/>
                </a:lnTo>
                <a:lnTo>
                  <a:pt x="56565" y="0"/>
                </a:lnTo>
                <a:close/>
              </a:path>
              <a:path w="8402320" h="113664">
                <a:moveTo>
                  <a:pt x="315595" y="0"/>
                </a:moveTo>
                <a:lnTo>
                  <a:pt x="294005" y="4398"/>
                </a:lnTo>
                <a:lnTo>
                  <a:pt x="275977" y="16408"/>
                </a:lnTo>
                <a:lnTo>
                  <a:pt x="263617" y="34247"/>
                </a:lnTo>
                <a:lnTo>
                  <a:pt x="259029" y="56133"/>
                </a:lnTo>
                <a:lnTo>
                  <a:pt x="259029" y="56997"/>
                </a:lnTo>
                <a:lnTo>
                  <a:pt x="263495" y="78884"/>
                </a:lnTo>
                <a:lnTo>
                  <a:pt x="275653" y="96723"/>
                </a:lnTo>
                <a:lnTo>
                  <a:pt x="293640" y="108732"/>
                </a:lnTo>
                <a:lnTo>
                  <a:pt x="315595" y="113131"/>
                </a:lnTo>
                <a:lnTo>
                  <a:pt x="337549" y="108732"/>
                </a:lnTo>
                <a:lnTo>
                  <a:pt x="355536" y="96723"/>
                </a:lnTo>
                <a:lnTo>
                  <a:pt x="367694" y="78884"/>
                </a:lnTo>
                <a:lnTo>
                  <a:pt x="372160" y="56997"/>
                </a:lnTo>
                <a:lnTo>
                  <a:pt x="372160" y="56133"/>
                </a:lnTo>
                <a:lnTo>
                  <a:pt x="367512" y="34247"/>
                </a:lnTo>
                <a:lnTo>
                  <a:pt x="355050" y="16408"/>
                </a:lnTo>
                <a:lnTo>
                  <a:pt x="337002" y="4398"/>
                </a:lnTo>
                <a:lnTo>
                  <a:pt x="315595" y="0"/>
                </a:lnTo>
                <a:close/>
              </a:path>
              <a:path w="8402320" h="113664">
                <a:moveTo>
                  <a:pt x="574636" y="0"/>
                </a:moveTo>
                <a:lnTo>
                  <a:pt x="553046" y="4398"/>
                </a:lnTo>
                <a:lnTo>
                  <a:pt x="535019" y="16408"/>
                </a:lnTo>
                <a:lnTo>
                  <a:pt x="522658" y="34247"/>
                </a:lnTo>
                <a:lnTo>
                  <a:pt x="518071" y="56133"/>
                </a:lnTo>
                <a:lnTo>
                  <a:pt x="518071" y="56997"/>
                </a:lnTo>
                <a:lnTo>
                  <a:pt x="522537" y="78884"/>
                </a:lnTo>
                <a:lnTo>
                  <a:pt x="534695" y="96723"/>
                </a:lnTo>
                <a:lnTo>
                  <a:pt x="552682" y="108732"/>
                </a:lnTo>
                <a:lnTo>
                  <a:pt x="574636" y="113131"/>
                </a:lnTo>
                <a:lnTo>
                  <a:pt x="596591" y="108732"/>
                </a:lnTo>
                <a:lnTo>
                  <a:pt x="614578" y="96723"/>
                </a:lnTo>
                <a:lnTo>
                  <a:pt x="626736" y="78884"/>
                </a:lnTo>
                <a:lnTo>
                  <a:pt x="631202" y="56997"/>
                </a:lnTo>
                <a:lnTo>
                  <a:pt x="631202" y="56133"/>
                </a:lnTo>
                <a:lnTo>
                  <a:pt x="626554" y="34247"/>
                </a:lnTo>
                <a:lnTo>
                  <a:pt x="614092" y="16408"/>
                </a:lnTo>
                <a:lnTo>
                  <a:pt x="596044" y="4398"/>
                </a:lnTo>
                <a:lnTo>
                  <a:pt x="574636" y="0"/>
                </a:lnTo>
                <a:close/>
              </a:path>
              <a:path w="8402320" h="113664">
                <a:moveTo>
                  <a:pt x="833666" y="0"/>
                </a:moveTo>
                <a:lnTo>
                  <a:pt x="812076" y="4398"/>
                </a:lnTo>
                <a:lnTo>
                  <a:pt x="794048" y="16408"/>
                </a:lnTo>
                <a:lnTo>
                  <a:pt x="781688" y="34247"/>
                </a:lnTo>
                <a:lnTo>
                  <a:pt x="777100" y="56133"/>
                </a:lnTo>
                <a:lnTo>
                  <a:pt x="777100" y="56997"/>
                </a:lnTo>
                <a:lnTo>
                  <a:pt x="781566" y="78884"/>
                </a:lnTo>
                <a:lnTo>
                  <a:pt x="793724" y="96723"/>
                </a:lnTo>
                <a:lnTo>
                  <a:pt x="811711" y="108732"/>
                </a:lnTo>
                <a:lnTo>
                  <a:pt x="833666" y="113131"/>
                </a:lnTo>
                <a:lnTo>
                  <a:pt x="855620" y="108732"/>
                </a:lnTo>
                <a:lnTo>
                  <a:pt x="873607" y="96723"/>
                </a:lnTo>
                <a:lnTo>
                  <a:pt x="885765" y="78884"/>
                </a:lnTo>
                <a:lnTo>
                  <a:pt x="890231" y="56997"/>
                </a:lnTo>
                <a:lnTo>
                  <a:pt x="890231" y="56133"/>
                </a:lnTo>
                <a:lnTo>
                  <a:pt x="885583" y="34247"/>
                </a:lnTo>
                <a:lnTo>
                  <a:pt x="873121" y="16408"/>
                </a:lnTo>
                <a:lnTo>
                  <a:pt x="855073" y="4398"/>
                </a:lnTo>
                <a:lnTo>
                  <a:pt x="833666" y="0"/>
                </a:lnTo>
                <a:close/>
              </a:path>
              <a:path w="8402320" h="113664">
                <a:moveTo>
                  <a:pt x="1092708" y="0"/>
                </a:moveTo>
                <a:lnTo>
                  <a:pt x="1071118" y="4398"/>
                </a:lnTo>
                <a:lnTo>
                  <a:pt x="1053090" y="16408"/>
                </a:lnTo>
                <a:lnTo>
                  <a:pt x="1040730" y="34247"/>
                </a:lnTo>
                <a:lnTo>
                  <a:pt x="1036142" y="56133"/>
                </a:lnTo>
                <a:lnTo>
                  <a:pt x="1036142" y="56997"/>
                </a:lnTo>
                <a:lnTo>
                  <a:pt x="1040608" y="78884"/>
                </a:lnTo>
                <a:lnTo>
                  <a:pt x="1052766" y="96723"/>
                </a:lnTo>
                <a:lnTo>
                  <a:pt x="1070753" y="108732"/>
                </a:lnTo>
                <a:lnTo>
                  <a:pt x="1092708" y="113131"/>
                </a:lnTo>
                <a:lnTo>
                  <a:pt x="1114662" y="108732"/>
                </a:lnTo>
                <a:lnTo>
                  <a:pt x="1132649" y="96723"/>
                </a:lnTo>
                <a:lnTo>
                  <a:pt x="1144807" y="78884"/>
                </a:lnTo>
                <a:lnTo>
                  <a:pt x="1149273" y="56997"/>
                </a:lnTo>
                <a:lnTo>
                  <a:pt x="1149273" y="56133"/>
                </a:lnTo>
                <a:lnTo>
                  <a:pt x="1144625" y="34247"/>
                </a:lnTo>
                <a:lnTo>
                  <a:pt x="1132163" y="16408"/>
                </a:lnTo>
                <a:lnTo>
                  <a:pt x="1114115" y="4398"/>
                </a:lnTo>
                <a:lnTo>
                  <a:pt x="1092708" y="0"/>
                </a:lnTo>
                <a:close/>
              </a:path>
              <a:path w="8402320" h="113664">
                <a:moveTo>
                  <a:pt x="1351737" y="0"/>
                </a:moveTo>
                <a:lnTo>
                  <a:pt x="1330147" y="4398"/>
                </a:lnTo>
                <a:lnTo>
                  <a:pt x="1312119" y="16408"/>
                </a:lnTo>
                <a:lnTo>
                  <a:pt x="1299759" y="34247"/>
                </a:lnTo>
                <a:lnTo>
                  <a:pt x="1295171" y="56133"/>
                </a:lnTo>
                <a:lnTo>
                  <a:pt x="1295171" y="56997"/>
                </a:lnTo>
                <a:lnTo>
                  <a:pt x="1299637" y="78884"/>
                </a:lnTo>
                <a:lnTo>
                  <a:pt x="1311795" y="96723"/>
                </a:lnTo>
                <a:lnTo>
                  <a:pt x="1329782" y="108732"/>
                </a:lnTo>
                <a:lnTo>
                  <a:pt x="1351737" y="113131"/>
                </a:lnTo>
                <a:lnTo>
                  <a:pt x="1373691" y="108732"/>
                </a:lnTo>
                <a:lnTo>
                  <a:pt x="1391678" y="96723"/>
                </a:lnTo>
                <a:lnTo>
                  <a:pt x="1403836" y="78884"/>
                </a:lnTo>
                <a:lnTo>
                  <a:pt x="1408303" y="56997"/>
                </a:lnTo>
                <a:lnTo>
                  <a:pt x="1408303" y="56133"/>
                </a:lnTo>
                <a:lnTo>
                  <a:pt x="1403654" y="34247"/>
                </a:lnTo>
                <a:lnTo>
                  <a:pt x="1391192" y="16408"/>
                </a:lnTo>
                <a:lnTo>
                  <a:pt x="1373145" y="4398"/>
                </a:lnTo>
                <a:lnTo>
                  <a:pt x="1351737" y="0"/>
                </a:lnTo>
                <a:close/>
              </a:path>
              <a:path w="8402320" h="113664">
                <a:moveTo>
                  <a:pt x="1610779" y="0"/>
                </a:moveTo>
                <a:lnTo>
                  <a:pt x="1589189" y="4398"/>
                </a:lnTo>
                <a:lnTo>
                  <a:pt x="1571161" y="16408"/>
                </a:lnTo>
                <a:lnTo>
                  <a:pt x="1558801" y="34247"/>
                </a:lnTo>
                <a:lnTo>
                  <a:pt x="1554213" y="56133"/>
                </a:lnTo>
                <a:lnTo>
                  <a:pt x="1554213" y="56997"/>
                </a:lnTo>
                <a:lnTo>
                  <a:pt x="1558679" y="78884"/>
                </a:lnTo>
                <a:lnTo>
                  <a:pt x="1570837" y="96723"/>
                </a:lnTo>
                <a:lnTo>
                  <a:pt x="1588824" y="108732"/>
                </a:lnTo>
                <a:lnTo>
                  <a:pt x="1610779" y="113131"/>
                </a:lnTo>
                <a:lnTo>
                  <a:pt x="1632733" y="108732"/>
                </a:lnTo>
                <a:lnTo>
                  <a:pt x="1650720" y="96723"/>
                </a:lnTo>
                <a:lnTo>
                  <a:pt x="1662878" y="78884"/>
                </a:lnTo>
                <a:lnTo>
                  <a:pt x="1667344" y="56997"/>
                </a:lnTo>
                <a:lnTo>
                  <a:pt x="1667344" y="56133"/>
                </a:lnTo>
                <a:lnTo>
                  <a:pt x="1662696" y="34247"/>
                </a:lnTo>
                <a:lnTo>
                  <a:pt x="1650234" y="16408"/>
                </a:lnTo>
                <a:lnTo>
                  <a:pt x="1632186" y="4398"/>
                </a:lnTo>
                <a:lnTo>
                  <a:pt x="1610779" y="0"/>
                </a:lnTo>
                <a:close/>
              </a:path>
              <a:path w="8402320" h="113664">
                <a:moveTo>
                  <a:pt x="1869808" y="0"/>
                </a:moveTo>
                <a:lnTo>
                  <a:pt x="1848218" y="4398"/>
                </a:lnTo>
                <a:lnTo>
                  <a:pt x="1830190" y="16408"/>
                </a:lnTo>
                <a:lnTo>
                  <a:pt x="1817830" y="34247"/>
                </a:lnTo>
                <a:lnTo>
                  <a:pt x="1813242" y="56133"/>
                </a:lnTo>
                <a:lnTo>
                  <a:pt x="1813242" y="56997"/>
                </a:lnTo>
                <a:lnTo>
                  <a:pt x="1817708" y="78884"/>
                </a:lnTo>
                <a:lnTo>
                  <a:pt x="1829866" y="96723"/>
                </a:lnTo>
                <a:lnTo>
                  <a:pt x="1847853" y="108732"/>
                </a:lnTo>
                <a:lnTo>
                  <a:pt x="1869808" y="113131"/>
                </a:lnTo>
                <a:lnTo>
                  <a:pt x="1891762" y="108732"/>
                </a:lnTo>
                <a:lnTo>
                  <a:pt x="1909749" y="96723"/>
                </a:lnTo>
                <a:lnTo>
                  <a:pt x="1921907" y="78884"/>
                </a:lnTo>
                <a:lnTo>
                  <a:pt x="1926374" y="56997"/>
                </a:lnTo>
                <a:lnTo>
                  <a:pt x="1926374" y="56133"/>
                </a:lnTo>
                <a:lnTo>
                  <a:pt x="1921725" y="34247"/>
                </a:lnTo>
                <a:lnTo>
                  <a:pt x="1909264" y="16408"/>
                </a:lnTo>
                <a:lnTo>
                  <a:pt x="1891216" y="4398"/>
                </a:lnTo>
                <a:lnTo>
                  <a:pt x="1869808" y="0"/>
                </a:lnTo>
                <a:close/>
              </a:path>
              <a:path w="8402320" h="113664">
                <a:moveTo>
                  <a:pt x="2128850" y="0"/>
                </a:moveTo>
                <a:lnTo>
                  <a:pt x="2107260" y="4398"/>
                </a:lnTo>
                <a:lnTo>
                  <a:pt x="2089232" y="16408"/>
                </a:lnTo>
                <a:lnTo>
                  <a:pt x="2076872" y="34247"/>
                </a:lnTo>
                <a:lnTo>
                  <a:pt x="2072284" y="56133"/>
                </a:lnTo>
                <a:lnTo>
                  <a:pt x="2072284" y="56997"/>
                </a:lnTo>
                <a:lnTo>
                  <a:pt x="2076750" y="78884"/>
                </a:lnTo>
                <a:lnTo>
                  <a:pt x="2088908" y="96723"/>
                </a:lnTo>
                <a:lnTo>
                  <a:pt x="2106895" y="108732"/>
                </a:lnTo>
                <a:lnTo>
                  <a:pt x="2128850" y="113131"/>
                </a:lnTo>
                <a:lnTo>
                  <a:pt x="2150804" y="108732"/>
                </a:lnTo>
                <a:lnTo>
                  <a:pt x="2168791" y="96723"/>
                </a:lnTo>
                <a:lnTo>
                  <a:pt x="2180949" y="78884"/>
                </a:lnTo>
                <a:lnTo>
                  <a:pt x="2185416" y="56997"/>
                </a:lnTo>
                <a:lnTo>
                  <a:pt x="2185416" y="56133"/>
                </a:lnTo>
                <a:lnTo>
                  <a:pt x="2180767" y="34247"/>
                </a:lnTo>
                <a:lnTo>
                  <a:pt x="2168305" y="16408"/>
                </a:lnTo>
                <a:lnTo>
                  <a:pt x="2150258" y="4398"/>
                </a:lnTo>
                <a:lnTo>
                  <a:pt x="2128850" y="0"/>
                </a:lnTo>
                <a:close/>
              </a:path>
              <a:path w="8402320" h="113664">
                <a:moveTo>
                  <a:pt x="2387879" y="0"/>
                </a:moveTo>
                <a:lnTo>
                  <a:pt x="2366289" y="4398"/>
                </a:lnTo>
                <a:lnTo>
                  <a:pt x="2348261" y="16408"/>
                </a:lnTo>
                <a:lnTo>
                  <a:pt x="2335901" y="34247"/>
                </a:lnTo>
                <a:lnTo>
                  <a:pt x="2331313" y="56133"/>
                </a:lnTo>
                <a:lnTo>
                  <a:pt x="2331313" y="56997"/>
                </a:lnTo>
                <a:lnTo>
                  <a:pt x="2335780" y="78884"/>
                </a:lnTo>
                <a:lnTo>
                  <a:pt x="2347937" y="96723"/>
                </a:lnTo>
                <a:lnTo>
                  <a:pt x="2365925" y="108732"/>
                </a:lnTo>
                <a:lnTo>
                  <a:pt x="2387879" y="113131"/>
                </a:lnTo>
                <a:lnTo>
                  <a:pt x="2409833" y="108732"/>
                </a:lnTo>
                <a:lnTo>
                  <a:pt x="2427820" y="96723"/>
                </a:lnTo>
                <a:lnTo>
                  <a:pt x="2439978" y="78884"/>
                </a:lnTo>
                <a:lnTo>
                  <a:pt x="2444445" y="56997"/>
                </a:lnTo>
                <a:lnTo>
                  <a:pt x="2444445" y="56133"/>
                </a:lnTo>
                <a:lnTo>
                  <a:pt x="2439796" y="34247"/>
                </a:lnTo>
                <a:lnTo>
                  <a:pt x="2427335" y="16408"/>
                </a:lnTo>
                <a:lnTo>
                  <a:pt x="2409287" y="4398"/>
                </a:lnTo>
                <a:lnTo>
                  <a:pt x="2387879" y="0"/>
                </a:lnTo>
                <a:close/>
              </a:path>
              <a:path w="8402320" h="113664">
                <a:moveTo>
                  <a:pt x="2646921" y="0"/>
                </a:moveTo>
                <a:lnTo>
                  <a:pt x="2625331" y="4398"/>
                </a:lnTo>
                <a:lnTo>
                  <a:pt x="2607303" y="16408"/>
                </a:lnTo>
                <a:lnTo>
                  <a:pt x="2594943" y="34247"/>
                </a:lnTo>
                <a:lnTo>
                  <a:pt x="2590355" y="56133"/>
                </a:lnTo>
                <a:lnTo>
                  <a:pt x="2590355" y="56997"/>
                </a:lnTo>
                <a:lnTo>
                  <a:pt x="2594821" y="78884"/>
                </a:lnTo>
                <a:lnTo>
                  <a:pt x="2606979" y="96723"/>
                </a:lnTo>
                <a:lnTo>
                  <a:pt x="2624966" y="108732"/>
                </a:lnTo>
                <a:lnTo>
                  <a:pt x="2646921" y="113131"/>
                </a:lnTo>
                <a:lnTo>
                  <a:pt x="2668875" y="108732"/>
                </a:lnTo>
                <a:lnTo>
                  <a:pt x="2686862" y="96723"/>
                </a:lnTo>
                <a:lnTo>
                  <a:pt x="2699020" y="78884"/>
                </a:lnTo>
                <a:lnTo>
                  <a:pt x="2703487" y="56997"/>
                </a:lnTo>
                <a:lnTo>
                  <a:pt x="2703487" y="56133"/>
                </a:lnTo>
                <a:lnTo>
                  <a:pt x="2698838" y="34247"/>
                </a:lnTo>
                <a:lnTo>
                  <a:pt x="2686377" y="16408"/>
                </a:lnTo>
                <a:lnTo>
                  <a:pt x="2668329" y="4398"/>
                </a:lnTo>
                <a:lnTo>
                  <a:pt x="2646921" y="0"/>
                </a:lnTo>
                <a:close/>
              </a:path>
              <a:path w="8402320" h="113664">
                <a:moveTo>
                  <a:pt x="2905950" y="0"/>
                </a:moveTo>
                <a:lnTo>
                  <a:pt x="2884360" y="4398"/>
                </a:lnTo>
                <a:lnTo>
                  <a:pt x="2866332" y="16408"/>
                </a:lnTo>
                <a:lnTo>
                  <a:pt x="2853972" y="34247"/>
                </a:lnTo>
                <a:lnTo>
                  <a:pt x="2849384" y="56133"/>
                </a:lnTo>
                <a:lnTo>
                  <a:pt x="2849384" y="56997"/>
                </a:lnTo>
                <a:lnTo>
                  <a:pt x="2853851" y="78884"/>
                </a:lnTo>
                <a:lnTo>
                  <a:pt x="2866009" y="96723"/>
                </a:lnTo>
                <a:lnTo>
                  <a:pt x="2883996" y="108732"/>
                </a:lnTo>
                <a:lnTo>
                  <a:pt x="2905950" y="113131"/>
                </a:lnTo>
                <a:lnTo>
                  <a:pt x="2927904" y="108732"/>
                </a:lnTo>
                <a:lnTo>
                  <a:pt x="2945892" y="96723"/>
                </a:lnTo>
                <a:lnTo>
                  <a:pt x="2958049" y="78884"/>
                </a:lnTo>
                <a:lnTo>
                  <a:pt x="2962516" y="56997"/>
                </a:lnTo>
                <a:lnTo>
                  <a:pt x="2962516" y="56133"/>
                </a:lnTo>
                <a:lnTo>
                  <a:pt x="2957867" y="34247"/>
                </a:lnTo>
                <a:lnTo>
                  <a:pt x="2945406" y="16408"/>
                </a:lnTo>
                <a:lnTo>
                  <a:pt x="2927358" y="4398"/>
                </a:lnTo>
                <a:lnTo>
                  <a:pt x="2905950" y="0"/>
                </a:lnTo>
                <a:close/>
              </a:path>
              <a:path w="8402320" h="113664">
                <a:moveTo>
                  <a:pt x="3164992" y="0"/>
                </a:moveTo>
                <a:lnTo>
                  <a:pt x="3143402" y="4398"/>
                </a:lnTo>
                <a:lnTo>
                  <a:pt x="3125374" y="16408"/>
                </a:lnTo>
                <a:lnTo>
                  <a:pt x="3113014" y="34247"/>
                </a:lnTo>
                <a:lnTo>
                  <a:pt x="3108426" y="56133"/>
                </a:lnTo>
                <a:lnTo>
                  <a:pt x="3108426" y="56997"/>
                </a:lnTo>
                <a:lnTo>
                  <a:pt x="3112893" y="78884"/>
                </a:lnTo>
                <a:lnTo>
                  <a:pt x="3125050" y="96723"/>
                </a:lnTo>
                <a:lnTo>
                  <a:pt x="3143038" y="108732"/>
                </a:lnTo>
                <a:lnTo>
                  <a:pt x="3164992" y="113131"/>
                </a:lnTo>
                <a:lnTo>
                  <a:pt x="3186946" y="108732"/>
                </a:lnTo>
                <a:lnTo>
                  <a:pt x="3204933" y="96723"/>
                </a:lnTo>
                <a:lnTo>
                  <a:pt x="3217091" y="78884"/>
                </a:lnTo>
                <a:lnTo>
                  <a:pt x="3221558" y="56997"/>
                </a:lnTo>
                <a:lnTo>
                  <a:pt x="3221558" y="56133"/>
                </a:lnTo>
                <a:lnTo>
                  <a:pt x="3216909" y="34247"/>
                </a:lnTo>
                <a:lnTo>
                  <a:pt x="3204448" y="16408"/>
                </a:lnTo>
                <a:lnTo>
                  <a:pt x="3186400" y="4398"/>
                </a:lnTo>
                <a:lnTo>
                  <a:pt x="3164992" y="0"/>
                </a:lnTo>
                <a:close/>
              </a:path>
              <a:path w="8402320" h="113664">
                <a:moveTo>
                  <a:pt x="3424021" y="0"/>
                </a:moveTo>
                <a:lnTo>
                  <a:pt x="3402431" y="4398"/>
                </a:lnTo>
                <a:lnTo>
                  <a:pt x="3384403" y="16408"/>
                </a:lnTo>
                <a:lnTo>
                  <a:pt x="3372043" y="34247"/>
                </a:lnTo>
                <a:lnTo>
                  <a:pt x="3367455" y="56133"/>
                </a:lnTo>
                <a:lnTo>
                  <a:pt x="3367455" y="56997"/>
                </a:lnTo>
                <a:lnTo>
                  <a:pt x="3371922" y="78884"/>
                </a:lnTo>
                <a:lnTo>
                  <a:pt x="3384080" y="96723"/>
                </a:lnTo>
                <a:lnTo>
                  <a:pt x="3402067" y="108732"/>
                </a:lnTo>
                <a:lnTo>
                  <a:pt x="3424021" y="113131"/>
                </a:lnTo>
                <a:lnTo>
                  <a:pt x="3445975" y="108732"/>
                </a:lnTo>
                <a:lnTo>
                  <a:pt x="3463963" y="96723"/>
                </a:lnTo>
                <a:lnTo>
                  <a:pt x="3476120" y="78884"/>
                </a:lnTo>
                <a:lnTo>
                  <a:pt x="3480587" y="56997"/>
                </a:lnTo>
                <a:lnTo>
                  <a:pt x="3480587" y="56133"/>
                </a:lnTo>
                <a:lnTo>
                  <a:pt x="3475938" y="34247"/>
                </a:lnTo>
                <a:lnTo>
                  <a:pt x="3463477" y="16408"/>
                </a:lnTo>
                <a:lnTo>
                  <a:pt x="3445429" y="4398"/>
                </a:lnTo>
                <a:lnTo>
                  <a:pt x="3424021" y="0"/>
                </a:lnTo>
                <a:close/>
              </a:path>
              <a:path w="8402320" h="113664">
                <a:moveTo>
                  <a:pt x="3683063" y="0"/>
                </a:moveTo>
                <a:lnTo>
                  <a:pt x="3661473" y="4398"/>
                </a:lnTo>
                <a:lnTo>
                  <a:pt x="3643445" y="16408"/>
                </a:lnTo>
                <a:lnTo>
                  <a:pt x="3631085" y="34247"/>
                </a:lnTo>
                <a:lnTo>
                  <a:pt x="3626497" y="56133"/>
                </a:lnTo>
                <a:lnTo>
                  <a:pt x="3626497" y="56997"/>
                </a:lnTo>
                <a:lnTo>
                  <a:pt x="3630964" y="78884"/>
                </a:lnTo>
                <a:lnTo>
                  <a:pt x="3643122" y="96723"/>
                </a:lnTo>
                <a:lnTo>
                  <a:pt x="3661109" y="108732"/>
                </a:lnTo>
                <a:lnTo>
                  <a:pt x="3683063" y="113131"/>
                </a:lnTo>
                <a:lnTo>
                  <a:pt x="3705017" y="108732"/>
                </a:lnTo>
                <a:lnTo>
                  <a:pt x="3723005" y="96723"/>
                </a:lnTo>
                <a:lnTo>
                  <a:pt x="3735162" y="78884"/>
                </a:lnTo>
                <a:lnTo>
                  <a:pt x="3739629" y="56997"/>
                </a:lnTo>
                <a:lnTo>
                  <a:pt x="3739629" y="56133"/>
                </a:lnTo>
                <a:lnTo>
                  <a:pt x="3734980" y="34247"/>
                </a:lnTo>
                <a:lnTo>
                  <a:pt x="3722519" y="16408"/>
                </a:lnTo>
                <a:lnTo>
                  <a:pt x="3704471" y="4398"/>
                </a:lnTo>
                <a:lnTo>
                  <a:pt x="3683063" y="0"/>
                </a:lnTo>
                <a:close/>
              </a:path>
              <a:path w="8402320" h="113664">
                <a:moveTo>
                  <a:pt x="3942092" y="0"/>
                </a:moveTo>
                <a:lnTo>
                  <a:pt x="3920502" y="4398"/>
                </a:lnTo>
                <a:lnTo>
                  <a:pt x="3902475" y="16408"/>
                </a:lnTo>
                <a:lnTo>
                  <a:pt x="3890114" y="34247"/>
                </a:lnTo>
                <a:lnTo>
                  <a:pt x="3885526" y="56133"/>
                </a:lnTo>
                <a:lnTo>
                  <a:pt x="3885526" y="56997"/>
                </a:lnTo>
                <a:lnTo>
                  <a:pt x="3889993" y="78884"/>
                </a:lnTo>
                <a:lnTo>
                  <a:pt x="3902151" y="96723"/>
                </a:lnTo>
                <a:lnTo>
                  <a:pt x="3920138" y="108732"/>
                </a:lnTo>
                <a:lnTo>
                  <a:pt x="3942092" y="113131"/>
                </a:lnTo>
                <a:lnTo>
                  <a:pt x="3964047" y="108732"/>
                </a:lnTo>
                <a:lnTo>
                  <a:pt x="3982034" y="96723"/>
                </a:lnTo>
                <a:lnTo>
                  <a:pt x="3994192" y="78884"/>
                </a:lnTo>
                <a:lnTo>
                  <a:pt x="3998658" y="56997"/>
                </a:lnTo>
                <a:lnTo>
                  <a:pt x="3998658" y="56133"/>
                </a:lnTo>
                <a:lnTo>
                  <a:pt x="3994009" y="34247"/>
                </a:lnTo>
                <a:lnTo>
                  <a:pt x="3981548" y="16408"/>
                </a:lnTo>
                <a:lnTo>
                  <a:pt x="3963500" y="4398"/>
                </a:lnTo>
                <a:lnTo>
                  <a:pt x="3942092" y="0"/>
                </a:lnTo>
                <a:close/>
              </a:path>
              <a:path w="8402320" h="113664">
                <a:moveTo>
                  <a:pt x="4201134" y="0"/>
                </a:moveTo>
                <a:lnTo>
                  <a:pt x="4179544" y="4398"/>
                </a:lnTo>
                <a:lnTo>
                  <a:pt x="4161516" y="16408"/>
                </a:lnTo>
                <a:lnTo>
                  <a:pt x="4149156" y="34247"/>
                </a:lnTo>
                <a:lnTo>
                  <a:pt x="4144568" y="56133"/>
                </a:lnTo>
                <a:lnTo>
                  <a:pt x="4144568" y="56997"/>
                </a:lnTo>
                <a:lnTo>
                  <a:pt x="4149035" y="78884"/>
                </a:lnTo>
                <a:lnTo>
                  <a:pt x="4161193" y="96723"/>
                </a:lnTo>
                <a:lnTo>
                  <a:pt x="4179180" y="108732"/>
                </a:lnTo>
                <a:lnTo>
                  <a:pt x="4201134" y="113131"/>
                </a:lnTo>
                <a:lnTo>
                  <a:pt x="4223088" y="108732"/>
                </a:lnTo>
                <a:lnTo>
                  <a:pt x="4241076" y="96723"/>
                </a:lnTo>
                <a:lnTo>
                  <a:pt x="4253233" y="78884"/>
                </a:lnTo>
                <a:lnTo>
                  <a:pt x="4257700" y="56997"/>
                </a:lnTo>
                <a:lnTo>
                  <a:pt x="4257700" y="56133"/>
                </a:lnTo>
                <a:lnTo>
                  <a:pt x="4253051" y="34247"/>
                </a:lnTo>
                <a:lnTo>
                  <a:pt x="4240590" y="16408"/>
                </a:lnTo>
                <a:lnTo>
                  <a:pt x="4222542" y="4398"/>
                </a:lnTo>
                <a:lnTo>
                  <a:pt x="4201134" y="0"/>
                </a:lnTo>
                <a:close/>
              </a:path>
              <a:path w="8402320" h="113664">
                <a:moveTo>
                  <a:pt x="4460163" y="0"/>
                </a:moveTo>
                <a:lnTo>
                  <a:pt x="4438573" y="4398"/>
                </a:lnTo>
                <a:lnTo>
                  <a:pt x="4420546" y="16408"/>
                </a:lnTo>
                <a:lnTo>
                  <a:pt x="4408185" y="34247"/>
                </a:lnTo>
                <a:lnTo>
                  <a:pt x="4403598" y="56133"/>
                </a:lnTo>
                <a:lnTo>
                  <a:pt x="4403598" y="56997"/>
                </a:lnTo>
                <a:lnTo>
                  <a:pt x="4408064" y="78884"/>
                </a:lnTo>
                <a:lnTo>
                  <a:pt x="4420222" y="96723"/>
                </a:lnTo>
                <a:lnTo>
                  <a:pt x="4438209" y="108732"/>
                </a:lnTo>
                <a:lnTo>
                  <a:pt x="4460163" y="113131"/>
                </a:lnTo>
                <a:lnTo>
                  <a:pt x="4482118" y="108732"/>
                </a:lnTo>
                <a:lnTo>
                  <a:pt x="4500105" y="96723"/>
                </a:lnTo>
                <a:lnTo>
                  <a:pt x="4512263" y="78884"/>
                </a:lnTo>
                <a:lnTo>
                  <a:pt x="4516729" y="56997"/>
                </a:lnTo>
                <a:lnTo>
                  <a:pt x="4516729" y="56133"/>
                </a:lnTo>
                <a:lnTo>
                  <a:pt x="4512081" y="34247"/>
                </a:lnTo>
                <a:lnTo>
                  <a:pt x="4499619" y="16408"/>
                </a:lnTo>
                <a:lnTo>
                  <a:pt x="4481571" y="4398"/>
                </a:lnTo>
                <a:lnTo>
                  <a:pt x="4460163" y="0"/>
                </a:lnTo>
                <a:close/>
              </a:path>
              <a:path w="8402320" h="113664">
                <a:moveTo>
                  <a:pt x="4719205" y="0"/>
                </a:moveTo>
                <a:lnTo>
                  <a:pt x="4697615" y="4398"/>
                </a:lnTo>
                <a:lnTo>
                  <a:pt x="4679588" y="16408"/>
                </a:lnTo>
                <a:lnTo>
                  <a:pt x="4667227" y="34247"/>
                </a:lnTo>
                <a:lnTo>
                  <a:pt x="4662639" y="56133"/>
                </a:lnTo>
                <a:lnTo>
                  <a:pt x="4662639" y="56997"/>
                </a:lnTo>
                <a:lnTo>
                  <a:pt x="4667106" y="78884"/>
                </a:lnTo>
                <a:lnTo>
                  <a:pt x="4679264" y="96723"/>
                </a:lnTo>
                <a:lnTo>
                  <a:pt x="4697251" y="108732"/>
                </a:lnTo>
                <a:lnTo>
                  <a:pt x="4719205" y="113131"/>
                </a:lnTo>
                <a:lnTo>
                  <a:pt x="4741160" y="108732"/>
                </a:lnTo>
                <a:lnTo>
                  <a:pt x="4759147" y="96723"/>
                </a:lnTo>
                <a:lnTo>
                  <a:pt x="4771305" y="78884"/>
                </a:lnTo>
                <a:lnTo>
                  <a:pt x="4775771" y="56997"/>
                </a:lnTo>
                <a:lnTo>
                  <a:pt x="4775771" y="56133"/>
                </a:lnTo>
                <a:lnTo>
                  <a:pt x="4771122" y="34247"/>
                </a:lnTo>
                <a:lnTo>
                  <a:pt x="4758661" y="16408"/>
                </a:lnTo>
                <a:lnTo>
                  <a:pt x="4740613" y="4398"/>
                </a:lnTo>
                <a:lnTo>
                  <a:pt x="4719205" y="0"/>
                </a:lnTo>
                <a:close/>
              </a:path>
              <a:path w="8402320" h="113664">
                <a:moveTo>
                  <a:pt x="4978234" y="0"/>
                </a:moveTo>
                <a:lnTo>
                  <a:pt x="4956644" y="4398"/>
                </a:lnTo>
                <a:lnTo>
                  <a:pt x="4938617" y="16408"/>
                </a:lnTo>
                <a:lnTo>
                  <a:pt x="4926256" y="34247"/>
                </a:lnTo>
                <a:lnTo>
                  <a:pt x="4921669" y="56133"/>
                </a:lnTo>
                <a:lnTo>
                  <a:pt x="4921669" y="56997"/>
                </a:lnTo>
                <a:lnTo>
                  <a:pt x="4926135" y="78884"/>
                </a:lnTo>
                <a:lnTo>
                  <a:pt x="4938293" y="96723"/>
                </a:lnTo>
                <a:lnTo>
                  <a:pt x="4956280" y="108732"/>
                </a:lnTo>
                <a:lnTo>
                  <a:pt x="4978234" y="113131"/>
                </a:lnTo>
                <a:lnTo>
                  <a:pt x="5000189" y="108732"/>
                </a:lnTo>
                <a:lnTo>
                  <a:pt x="5018176" y="96723"/>
                </a:lnTo>
                <a:lnTo>
                  <a:pt x="5030334" y="78884"/>
                </a:lnTo>
                <a:lnTo>
                  <a:pt x="5034800" y="56997"/>
                </a:lnTo>
                <a:lnTo>
                  <a:pt x="5034800" y="56133"/>
                </a:lnTo>
                <a:lnTo>
                  <a:pt x="5030152" y="34247"/>
                </a:lnTo>
                <a:lnTo>
                  <a:pt x="5017690" y="16408"/>
                </a:lnTo>
                <a:lnTo>
                  <a:pt x="4999642" y="4398"/>
                </a:lnTo>
                <a:lnTo>
                  <a:pt x="4978234" y="0"/>
                </a:lnTo>
                <a:close/>
              </a:path>
              <a:path w="8402320" h="113664">
                <a:moveTo>
                  <a:pt x="5237276" y="0"/>
                </a:moveTo>
                <a:lnTo>
                  <a:pt x="5215686" y="4398"/>
                </a:lnTo>
                <a:lnTo>
                  <a:pt x="5197659" y="16408"/>
                </a:lnTo>
                <a:lnTo>
                  <a:pt x="5185298" y="34247"/>
                </a:lnTo>
                <a:lnTo>
                  <a:pt x="5180711" y="56133"/>
                </a:lnTo>
                <a:lnTo>
                  <a:pt x="5180711" y="56997"/>
                </a:lnTo>
                <a:lnTo>
                  <a:pt x="5185177" y="78884"/>
                </a:lnTo>
                <a:lnTo>
                  <a:pt x="5197335" y="96723"/>
                </a:lnTo>
                <a:lnTo>
                  <a:pt x="5215322" y="108732"/>
                </a:lnTo>
                <a:lnTo>
                  <a:pt x="5237276" y="113131"/>
                </a:lnTo>
                <a:lnTo>
                  <a:pt x="5259231" y="108732"/>
                </a:lnTo>
                <a:lnTo>
                  <a:pt x="5277218" y="96723"/>
                </a:lnTo>
                <a:lnTo>
                  <a:pt x="5289376" y="78884"/>
                </a:lnTo>
                <a:lnTo>
                  <a:pt x="5293842" y="56997"/>
                </a:lnTo>
                <a:lnTo>
                  <a:pt x="5293842" y="56133"/>
                </a:lnTo>
                <a:lnTo>
                  <a:pt x="5289194" y="34247"/>
                </a:lnTo>
                <a:lnTo>
                  <a:pt x="5276732" y="16408"/>
                </a:lnTo>
                <a:lnTo>
                  <a:pt x="5258684" y="4398"/>
                </a:lnTo>
                <a:lnTo>
                  <a:pt x="5237276" y="0"/>
                </a:lnTo>
                <a:close/>
              </a:path>
              <a:path w="8402320" h="113664">
                <a:moveTo>
                  <a:pt x="5496306" y="0"/>
                </a:moveTo>
                <a:lnTo>
                  <a:pt x="5474716" y="4398"/>
                </a:lnTo>
                <a:lnTo>
                  <a:pt x="5456688" y="16408"/>
                </a:lnTo>
                <a:lnTo>
                  <a:pt x="5444328" y="34247"/>
                </a:lnTo>
                <a:lnTo>
                  <a:pt x="5439740" y="56133"/>
                </a:lnTo>
                <a:lnTo>
                  <a:pt x="5439740" y="56997"/>
                </a:lnTo>
                <a:lnTo>
                  <a:pt x="5444206" y="78884"/>
                </a:lnTo>
                <a:lnTo>
                  <a:pt x="5456364" y="96723"/>
                </a:lnTo>
                <a:lnTo>
                  <a:pt x="5474351" y="108732"/>
                </a:lnTo>
                <a:lnTo>
                  <a:pt x="5496306" y="113131"/>
                </a:lnTo>
                <a:lnTo>
                  <a:pt x="5518260" y="108732"/>
                </a:lnTo>
                <a:lnTo>
                  <a:pt x="5536247" y="96723"/>
                </a:lnTo>
                <a:lnTo>
                  <a:pt x="5548405" y="78884"/>
                </a:lnTo>
                <a:lnTo>
                  <a:pt x="5552871" y="56997"/>
                </a:lnTo>
                <a:lnTo>
                  <a:pt x="5552871" y="56133"/>
                </a:lnTo>
                <a:lnTo>
                  <a:pt x="5548223" y="34247"/>
                </a:lnTo>
                <a:lnTo>
                  <a:pt x="5535761" y="16408"/>
                </a:lnTo>
                <a:lnTo>
                  <a:pt x="5517713" y="4398"/>
                </a:lnTo>
                <a:lnTo>
                  <a:pt x="5496306" y="0"/>
                </a:lnTo>
                <a:close/>
              </a:path>
              <a:path w="8402320" h="113664">
                <a:moveTo>
                  <a:pt x="5755347" y="0"/>
                </a:moveTo>
                <a:lnTo>
                  <a:pt x="5733757" y="4398"/>
                </a:lnTo>
                <a:lnTo>
                  <a:pt x="5715730" y="16408"/>
                </a:lnTo>
                <a:lnTo>
                  <a:pt x="5703369" y="34247"/>
                </a:lnTo>
                <a:lnTo>
                  <a:pt x="5698782" y="56133"/>
                </a:lnTo>
                <a:lnTo>
                  <a:pt x="5698782" y="56997"/>
                </a:lnTo>
                <a:lnTo>
                  <a:pt x="5703248" y="78884"/>
                </a:lnTo>
                <a:lnTo>
                  <a:pt x="5715406" y="96723"/>
                </a:lnTo>
                <a:lnTo>
                  <a:pt x="5733393" y="108732"/>
                </a:lnTo>
                <a:lnTo>
                  <a:pt x="5755347" y="113131"/>
                </a:lnTo>
                <a:lnTo>
                  <a:pt x="5777302" y="108732"/>
                </a:lnTo>
                <a:lnTo>
                  <a:pt x="5795289" y="96723"/>
                </a:lnTo>
                <a:lnTo>
                  <a:pt x="5807447" y="78884"/>
                </a:lnTo>
                <a:lnTo>
                  <a:pt x="5811913" y="56997"/>
                </a:lnTo>
                <a:lnTo>
                  <a:pt x="5811913" y="56133"/>
                </a:lnTo>
                <a:lnTo>
                  <a:pt x="5807265" y="34247"/>
                </a:lnTo>
                <a:lnTo>
                  <a:pt x="5794803" y="16408"/>
                </a:lnTo>
                <a:lnTo>
                  <a:pt x="5776755" y="4398"/>
                </a:lnTo>
                <a:lnTo>
                  <a:pt x="5755347" y="0"/>
                </a:lnTo>
                <a:close/>
              </a:path>
              <a:path w="8402320" h="113664">
                <a:moveTo>
                  <a:pt x="6014377" y="0"/>
                </a:moveTo>
                <a:lnTo>
                  <a:pt x="5992787" y="4398"/>
                </a:lnTo>
                <a:lnTo>
                  <a:pt x="5974759" y="16408"/>
                </a:lnTo>
                <a:lnTo>
                  <a:pt x="5962399" y="34247"/>
                </a:lnTo>
                <a:lnTo>
                  <a:pt x="5957811" y="56133"/>
                </a:lnTo>
                <a:lnTo>
                  <a:pt x="5957811" y="56997"/>
                </a:lnTo>
                <a:lnTo>
                  <a:pt x="5962277" y="78884"/>
                </a:lnTo>
                <a:lnTo>
                  <a:pt x="5974435" y="96723"/>
                </a:lnTo>
                <a:lnTo>
                  <a:pt x="5992422" y="108732"/>
                </a:lnTo>
                <a:lnTo>
                  <a:pt x="6014377" y="113131"/>
                </a:lnTo>
                <a:lnTo>
                  <a:pt x="6036331" y="108732"/>
                </a:lnTo>
                <a:lnTo>
                  <a:pt x="6054318" y="96723"/>
                </a:lnTo>
                <a:lnTo>
                  <a:pt x="6066476" y="78884"/>
                </a:lnTo>
                <a:lnTo>
                  <a:pt x="6070942" y="56997"/>
                </a:lnTo>
                <a:lnTo>
                  <a:pt x="6070942" y="56133"/>
                </a:lnTo>
                <a:lnTo>
                  <a:pt x="6066294" y="34247"/>
                </a:lnTo>
                <a:lnTo>
                  <a:pt x="6053832" y="16408"/>
                </a:lnTo>
                <a:lnTo>
                  <a:pt x="6035784" y="4398"/>
                </a:lnTo>
                <a:lnTo>
                  <a:pt x="6014377" y="0"/>
                </a:lnTo>
                <a:close/>
              </a:path>
              <a:path w="8402320" h="113664">
                <a:moveTo>
                  <a:pt x="6273419" y="0"/>
                </a:moveTo>
                <a:lnTo>
                  <a:pt x="6251829" y="4398"/>
                </a:lnTo>
                <a:lnTo>
                  <a:pt x="6233801" y="16408"/>
                </a:lnTo>
                <a:lnTo>
                  <a:pt x="6221441" y="34247"/>
                </a:lnTo>
                <a:lnTo>
                  <a:pt x="6216853" y="56133"/>
                </a:lnTo>
                <a:lnTo>
                  <a:pt x="6216853" y="56997"/>
                </a:lnTo>
                <a:lnTo>
                  <a:pt x="6221319" y="78884"/>
                </a:lnTo>
                <a:lnTo>
                  <a:pt x="6233477" y="96723"/>
                </a:lnTo>
                <a:lnTo>
                  <a:pt x="6251464" y="108732"/>
                </a:lnTo>
                <a:lnTo>
                  <a:pt x="6273419" y="113131"/>
                </a:lnTo>
                <a:lnTo>
                  <a:pt x="6295373" y="108732"/>
                </a:lnTo>
                <a:lnTo>
                  <a:pt x="6313360" y="96723"/>
                </a:lnTo>
                <a:lnTo>
                  <a:pt x="6325518" y="78884"/>
                </a:lnTo>
                <a:lnTo>
                  <a:pt x="6329984" y="56997"/>
                </a:lnTo>
                <a:lnTo>
                  <a:pt x="6329984" y="56133"/>
                </a:lnTo>
                <a:lnTo>
                  <a:pt x="6325336" y="34247"/>
                </a:lnTo>
                <a:lnTo>
                  <a:pt x="6312874" y="16408"/>
                </a:lnTo>
                <a:lnTo>
                  <a:pt x="6294826" y="4398"/>
                </a:lnTo>
                <a:lnTo>
                  <a:pt x="6273419" y="0"/>
                </a:lnTo>
                <a:close/>
              </a:path>
              <a:path w="8402320" h="113664">
                <a:moveTo>
                  <a:pt x="6532448" y="0"/>
                </a:moveTo>
                <a:lnTo>
                  <a:pt x="6510858" y="4398"/>
                </a:lnTo>
                <a:lnTo>
                  <a:pt x="6492830" y="16408"/>
                </a:lnTo>
                <a:lnTo>
                  <a:pt x="6480470" y="34247"/>
                </a:lnTo>
                <a:lnTo>
                  <a:pt x="6475882" y="56133"/>
                </a:lnTo>
                <a:lnTo>
                  <a:pt x="6475882" y="56997"/>
                </a:lnTo>
                <a:lnTo>
                  <a:pt x="6480348" y="78884"/>
                </a:lnTo>
                <a:lnTo>
                  <a:pt x="6492506" y="96723"/>
                </a:lnTo>
                <a:lnTo>
                  <a:pt x="6510493" y="108732"/>
                </a:lnTo>
                <a:lnTo>
                  <a:pt x="6532448" y="113131"/>
                </a:lnTo>
                <a:lnTo>
                  <a:pt x="6554402" y="108732"/>
                </a:lnTo>
                <a:lnTo>
                  <a:pt x="6572389" y="96723"/>
                </a:lnTo>
                <a:lnTo>
                  <a:pt x="6584547" y="78884"/>
                </a:lnTo>
                <a:lnTo>
                  <a:pt x="6589013" y="56997"/>
                </a:lnTo>
                <a:lnTo>
                  <a:pt x="6589013" y="56133"/>
                </a:lnTo>
                <a:lnTo>
                  <a:pt x="6584365" y="34247"/>
                </a:lnTo>
                <a:lnTo>
                  <a:pt x="6571903" y="16408"/>
                </a:lnTo>
                <a:lnTo>
                  <a:pt x="6553856" y="4398"/>
                </a:lnTo>
                <a:lnTo>
                  <a:pt x="6532448" y="0"/>
                </a:lnTo>
                <a:close/>
              </a:path>
              <a:path w="8402320" h="113664">
                <a:moveTo>
                  <a:pt x="6791490" y="0"/>
                </a:moveTo>
                <a:lnTo>
                  <a:pt x="6769900" y="4398"/>
                </a:lnTo>
                <a:lnTo>
                  <a:pt x="6751872" y="16408"/>
                </a:lnTo>
                <a:lnTo>
                  <a:pt x="6739512" y="34247"/>
                </a:lnTo>
                <a:lnTo>
                  <a:pt x="6734924" y="56133"/>
                </a:lnTo>
                <a:lnTo>
                  <a:pt x="6734924" y="56997"/>
                </a:lnTo>
                <a:lnTo>
                  <a:pt x="6739390" y="78884"/>
                </a:lnTo>
                <a:lnTo>
                  <a:pt x="6751548" y="96723"/>
                </a:lnTo>
                <a:lnTo>
                  <a:pt x="6769535" y="108732"/>
                </a:lnTo>
                <a:lnTo>
                  <a:pt x="6791490" y="113131"/>
                </a:lnTo>
                <a:lnTo>
                  <a:pt x="6813444" y="108732"/>
                </a:lnTo>
                <a:lnTo>
                  <a:pt x="6831431" y="96723"/>
                </a:lnTo>
                <a:lnTo>
                  <a:pt x="6843589" y="78884"/>
                </a:lnTo>
                <a:lnTo>
                  <a:pt x="6848055" y="56997"/>
                </a:lnTo>
                <a:lnTo>
                  <a:pt x="6848055" y="56133"/>
                </a:lnTo>
                <a:lnTo>
                  <a:pt x="6843407" y="34247"/>
                </a:lnTo>
                <a:lnTo>
                  <a:pt x="6830945" y="16408"/>
                </a:lnTo>
                <a:lnTo>
                  <a:pt x="6812897" y="4398"/>
                </a:lnTo>
                <a:lnTo>
                  <a:pt x="6791490" y="0"/>
                </a:lnTo>
                <a:close/>
              </a:path>
              <a:path w="8402320" h="113664">
                <a:moveTo>
                  <a:pt x="7050519" y="0"/>
                </a:moveTo>
                <a:lnTo>
                  <a:pt x="7028929" y="4398"/>
                </a:lnTo>
                <a:lnTo>
                  <a:pt x="7010901" y="16408"/>
                </a:lnTo>
                <a:lnTo>
                  <a:pt x="6998541" y="34247"/>
                </a:lnTo>
                <a:lnTo>
                  <a:pt x="6993953" y="56133"/>
                </a:lnTo>
                <a:lnTo>
                  <a:pt x="6993953" y="56997"/>
                </a:lnTo>
                <a:lnTo>
                  <a:pt x="6998419" y="78884"/>
                </a:lnTo>
                <a:lnTo>
                  <a:pt x="7010577" y="96723"/>
                </a:lnTo>
                <a:lnTo>
                  <a:pt x="7028564" y="108732"/>
                </a:lnTo>
                <a:lnTo>
                  <a:pt x="7050519" y="113131"/>
                </a:lnTo>
                <a:lnTo>
                  <a:pt x="7072473" y="108732"/>
                </a:lnTo>
                <a:lnTo>
                  <a:pt x="7090460" y="96723"/>
                </a:lnTo>
                <a:lnTo>
                  <a:pt x="7102618" y="78884"/>
                </a:lnTo>
                <a:lnTo>
                  <a:pt x="7107085" y="56997"/>
                </a:lnTo>
                <a:lnTo>
                  <a:pt x="7107085" y="56133"/>
                </a:lnTo>
                <a:lnTo>
                  <a:pt x="7102436" y="34247"/>
                </a:lnTo>
                <a:lnTo>
                  <a:pt x="7089975" y="16408"/>
                </a:lnTo>
                <a:lnTo>
                  <a:pt x="7071927" y="4398"/>
                </a:lnTo>
                <a:lnTo>
                  <a:pt x="7050519" y="0"/>
                </a:lnTo>
                <a:close/>
              </a:path>
              <a:path w="8402320" h="113664">
                <a:moveTo>
                  <a:pt x="7309561" y="0"/>
                </a:moveTo>
                <a:lnTo>
                  <a:pt x="7287971" y="4398"/>
                </a:lnTo>
                <a:lnTo>
                  <a:pt x="7269943" y="16408"/>
                </a:lnTo>
                <a:lnTo>
                  <a:pt x="7257583" y="34247"/>
                </a:lnTo>
                <a:lnTo>
                  <a:pt x="7252995" y="56133"/>
                </a:lnTo>
                <a:lnTo>
                  <a:pt x="7252995" y="56997"/>
                </a:lnTo>
                <a:lnTo>
                  <a:pt x="7257461" y="78884"/>
                </a:lnTo>
                <a:lnTo>
                  <a:pt x="7269619" y="96723"/>
                </a:lnTo>
                <a:lnTo>
                  <a:pt x="7287606" y="108732"/>
                </a:lnTo>
                <a:lnTo>
                  <a:pt x="7309561" y="113131"/>
                </a:lnTo>
                <a:lnTo>
                  <a:pt x="7331515" y="108732"/>
                </a:lnTo>
                <a:lnTo>
                  <a:pt x="7349502" y="96723"/>
                </a:lnTo>
                <a:lnTo>
                  <a:pt x="7361660" y="78884"/>
                </a:lnTo>
                <a:lnTo>
                  <a:pt x="7366127" y="56997"/>
                </a:lnTo>
                <a:lnTo>
                  <a:pt x="7366127" y="56133"/>
                </a:lnTo>
                <a:lnTo>
                  <a:pt x="7361478" y="34247"/>
                </a:lnTo>
                <a:lnTo>
                  <a:pt x="7349016" y="16408"/>
                </a:lnTo>
                <a:lnTo>
                  <a:pt x="7330969" y="4398"/>
                </a:lnTo>
                <a:lnTo>
                  <a:pt x="7309561" y="0"/>
                </a:lnTo>
                <a:close/>
              </a:path>
              <a:path w="8402320" h="113664">
                <a:moveTo>
                  <a:pt x="7568590" y="0"/>
                </a:moveTo>
                <a:lnTo>
                  <a:pt x="7547000" y="4398"/>
                </a:lnTo>
                <a:lnTo>
                  <a:pt x="7528972" y="16408"/>
                </a:lnTo>
                <a:lnTo>
                  <a:pt x="7516612" y="34247"/>
                </a:lnTo>
                <a:lnTo>
                  <a:pt x="7512024" y="56133"/>
                </a:lnTo>
                <a:lnTo>
                  <a:pt x="7512024" y="56997"/>
                </a:lnTo>
                <a:lnTo>
                  <a:pt x="7516491" y="78884"/>
                </a:lnTo>
                <a:lnTo>
                  <a:pt x="7528648" y="96723"/>
                </a:lnTo>
                <a:lnTo>
                  <a:pt x="7546636" y="108732"/>
                </a:lnTo>
                <a:lnTo>
                  <a:pt x="7568590" y="113131"/>
                </a:lnTo>
                <a:lnTo>
                  <a:pt x="7590544" y="108732"/>
                </a:lnTo>
                <a:lnTo>
                  <a:pt x="7608531" y="96723"/>
                </a:lnTo>
                <a:lnTo>
                  <a:pt x="7620689" y="78884"/>
                </a:lnTo>
                <a:lnTo>
                  <a:pt x="7625156" y="56997"/>
                </a:lnTo>
                <a:lnTo>
                  <a:pt x="7625156" y="56133"/>
                </a:lnTo>
                <a:lnTo>
                  <a:pt x="7620507" y="34247"/>
                </a:lnTo>
                <a:lnTo>
                  <a:pt x="7608046" y="16408"/>
                </a:lnTo>
                <a:lnTo>
                  <a:pt x="7589998" y="4398"/>
                </a:lnTo>
                <a:lnTo>
                  <a:pt x="7568590" y="0"/>
                </a:lnTo>
                <a:close/>
              </a:path>
              <a:path w="8402320" h="113664">
                <a:moveTo>
                  <a:pt x="7827632" y="0"/>
                </a:moveTo>
                <a:lnTo>
                  <a:pt x="7806042" y="4398"/>
                </a:lnTo>
                <a:lnTo>
                  <a:pt x="7788014" y="16408"/>
                </a:lnTo>
                <a:lnTo>
                  <a:pt x="7775654" y="34247"/>
                </a:lnTo>
                <a:lnTo>
                  <a:pt x="7771066" y="56133"/>
                </a:lnTo>
                <a:lnTo>
                  <a:pt x="7771066" y="56997"/>
                </a:lnTo>
                <a:lnTo>
                  <a:pt x="7775532" y="78884"/>
                </a:lnTo>
                <a:lnTo>
                  <a:pt x="7787690" y="96723"/>
                </a:lnTo>
                <a:lnTo>
                  <a:pt x="7805677" y="108732"/>
                </a:lnTo>
                <a:lnTo>
                  <a:pt x="7827632" y="113131"/>
                </a:lnTo>
                <a:lnTo>
                  <a:pt x="7849586" y="108732"/>
                </a:lnTo>
                <a:lnTo>
                  <a:pt x="7867573" y="96723"/>
                </a:lnTo>
                <a:lnTo>
                  <a:pt x="7879731" y="78884"/>
                </a:lnTo>
                <a:lnTo>
                  <a:pt x="7884198" y="56997"/>
                </a:lnTo>
                <a:lnTo>
                  <a:pt x="7884198" y="56133"/>
                </a:lnTo>
                <a:lnTo>
                  <a:pt x="7879549" y="34247"/>
                </a:lnTo>
                <a:lnTo>
                  <a:pt x="7867088" y="16408"/>
                </a:lnTo>
                <a:lnTo>
                  <a:pt x="7849040" y="4398"/>
                </a:lnTo>
                <a:lnTo>
                  <a:pt x="7827632" y="0"/>
                </a:lnTo>
                <a:close/>
              </a:path>
              <a:path w="8402320" h="113664">
                <a:moveTo>
                  <a:pt x="8086661" y="0"/>
                </a:moveTo>
                <a:lnTo>
                  <a:pt x="8065071" y="4398"/>
                </a:lnTo>
                <a:lnTo>
                  <a:pt x="8047043" y="16408"/>
                </a:lnTo>
                <a:lnTo>
                  <a:pt x="8034683" y="34247"/>
                </a:lnTo>
                <a:lnTo>
                  <a:pt x="8030095" y="56133"/>
                </a:lnTo>
                <a:lnTo>
                  <a:pt x="8030095" y="56997"/>
                </a:lnTo>
                <a:lnTo>
                  <a:pt x="8034562" y="78884"/>
                </a:lnTo>
                <a:lnTo>
                  <a:pt x="8046719" y="96723"/>
                </a:lnTo>
                <a:lnTo>
                  <a:pt x="8064707" y="108732"/>
                </a:lnTo>
                <a:lnTo>
                  <a:pt x="8086661" y="113131"/>
                </a:lnTo>
                <a:lnTo>
                  <a:pt x="8108615" y="108732"/>
                </a:lnTo>
                <a:lnTo>
                  <a:pt x="8126603" y="96723"/>
                </a:lnTo>
                <a:lnTo>
                  <a:pt x="8138760" y="78884"/>
                </a:lnTo>
                <a:lnTo>
                  <a:pt x="8143227" y="56997"/>
                </a:lnTo>
                <a:lnTo>
                  <a:pt x="8143227" y="56133"/>
                </a:lnTo>
                <a:lnTo>
                  <a:pt x="8138578" y="34247"/>
                </a:lnTo>
                <a:lnTo>
                  <a:pt x="8126117" y="16408"/>
                </a:lnTo>
                <a:lnTo>
                  <a:pt x="8108069" y="4398"/>
                </a:lnTo>
                <a:lnTo>
                  <a:pt x="8086661" y="0"/>
                </a:lnTo>
                <a:close/>
              </a:path>
              <a:path w="8402320" h="113664">
                <a:moveTo>
                  <a:pt x="8345703" y="0"/>
                </a:moveTo>
                <a:lnTo>
                  <a:pt x="8324113" y="4398"/>
                </a:lnTo>
                <a:lnTo>
                  <a:pt x="8306085" y="16408"/>
                </a:lnTo>
                <a:lnTo>
                  <a:pt x="8293725" y="34247"/>
                </a:lnTo>
                <a:lnTo>
                  <a:pt x="8289137" y="56133"/>
                </a:lnTo>
                <a:lnTo>
                  <a:pt x="8289137" y="56997"/>
                </a:lnTo>
                <a:lnTo>
                  <a:pt x="8293604" y="78884"/>
                </a:lnTo>
                <a:lnTo>
                  <a:pt x="8305761" y="96723"/>
                </a:lnTo>
                <a:lnTo>
                  <a:pt x="8323749" y="108732"/>
                </a:lnTo>
                <a:lnTo>
                  <a:pt x="8345703" y="113131"/>
                </a:lnTo>
                <a:lnTo>
                  <a:pt x="8367657" y="108732"/>
                </a:lnTo>
                <a:lnTo>
                  <a:pt x="8385644" y="96723"/>
                </a:lnTo>
                <a:lnTo>
                  <a:pt x="8397802" y="78884"/>
                </a:lnTo>
                <a:lnTo>
                  <a:pt x="8402269" y="56997"/>
                </a:lnTo>
                <a:lnTo>
                  <a:pt x="8402269" y="56133"/>
                </a:lnTo>
                <a:lnTo>
                  <a:pt x="8397620" y="34247"/>
                </a:lnTo>
                <a:lnTo>
                  <a:pt x="8385159" y="16408"/>
                </a:lnTo>
                <a:lnTo>
                  <a:pt x="8367111" y="4398"/>
                </a:lnTo>
                <a:lnTo>
                  <a:pt x="8345703" y="0"/>
                </a:lnTo>
                <a:close/>
              </a:path>
            </a:pathLst>
          </a:custGeom>
          <a:solidFill>
            <a:srgbClr val="E2E3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"/>
          <p:cNvSpPr/>
          <p:nvPr userDrawn="1"/>
        </p:nvSpPr>
        <p:spPr>
          <a:xfrm>
            <a:off x="381000" y="4502786"/>
            <a:ext cx="8402320" cy="113664"/>
          </a:xfrm>
          <a:custGeom>
            <a:avLst/>
            <a:gdLst/>
            <a:ahLst/>
            <a:cxnLst/>
            <a:rect l="l" t="t" r="r" b="b"/>
            <a:pathLst>
              <a:path w="8402320" h="113664">
                <a:moveTo>
                  <a:pt x="56565" y="0"/>
                </a:moveTo>
                <a:lnTo>
                  <a:pt x="34975" y="4398"/>
                </a:lnTo>
                <a:lnTo>
                  <a:pt x="16948" y="16408"/>
                </a:lnTo>
                <a:lnTo>
                  <a:pt x="4587" y="34247"/>
                </a:lnTo>
                <a:lnTo>
                  <a:pt x="0" y="56133"/>
                </a:lnTo>
                <a:lnTo>
                  <a:pt x="0" y="56997"/>
                </a:lnTo>
                <a:lnTo>
                  <a:pt x="4466" y="78884"/>
                </a:lnTo>
                <a:lnTo>
                  <a:pt x="16624" y="96723"/>
                </a:lnTo>
                <a:lnTo>
                  <a:pt x="34611" y="108732"/>
                </a:lnTo>
                <a:lnTo>
                  <a:pt x="56565" y="113131"/>
                </a:lnTo>
                <a:lnTo>
                  <a:pt x="78520" y="108732"/>
                </a:lnTo>
                <a:lnTo>
                  <a:pt x="96507" y="96723"/>
                </a:lnTo>
                <a:lnTo>
                  <a:pt x="108665" y="78884"/>
                </a:lnTo>
                <a:lnTo>
                  <a:pt x="113131" y="56997"/>
                </a:lnTo>
                <a:lnTo>
                  <a:pt x="113131" y="56133"/>
                </a:lnTo>
                <a:lnTo>
                  <a:pt x="108483" y="34247"/>
                </a:lnTo>
                <a:lnTo>
                  <a:pt x="96021" y="16408"/>
                </a:lnTo>
                <a:lnTo>
                  <a:pt x="77973" y="4398"/>
                </a:lnTo>
                <a:lnTo>
                  <a:pt x="56565" y="0"/>
                </a:lnTo>
                <a:close/>
              </a:path>
              <a:path w="8402320" h="113664">
                <a:moveTo>
                  <a:pt x="315595" y="0"/>
                </a:moveTo>
                <a:lnTo>
                  <a:pt x="294005" y="4398"/>
                </a:lnTo>
                <a:lnTo>
                  <a:pt x="275977" y="16408"/>
                </a:lnTo>
                <a:lnTo>
                  <a:pt x="263617" y="34247"/>
                </a:lnTo>
                <a:lnTo>
                  <a:pt x="259029" y="56133"/>
                </a:lnTo>
                <a:lnTo>
                  <a:pt x="259029" y="56997"/>
                </a:lnTo>
                <a:lnTo>
                  <a:pt x="263495" y="78884"/>
                </a:lnTo>
                <a:lnTo>
                  <a:pt x="275653" y="96723"/>
                </a:lnTo>
                <a:lnTo>
                  <a:pt x="293640" y="108732"/>
                </a:lnTo>
                <a:lnTo>
                  <a:pt x="315595" y="113131"/>
                </a:lnTo>
                <a:lnTo>
                  <a:pt x="337549" y="108732"/>
                </a:lnTo>
                <a:lnTo>
                  <a:pt x="355536" y="96723"/>
                </a:lnTo>
                <a:lnTo>
                  <a:pt x="367694" y="78884"/>
                </a:lnTo>
                <a:lnTo>
                  <a:pt x="372160" y="56997"/>
                </a:lnTo>
                <a:lnTo>
                  <a:pt x="372160" y="56133"/>
                </a:lnTo>
                <a:lnTo>
                  <a:pt x="367512" y="34247"/>
                </a:lnTo>
                <a:lnTo>
                  <a:pt x="355050" y="16408"/>
                </a:lnTo>
                <a:lnTo>
                  <a:pt x="337002" y="4398"/>
                </a:lnTo>
                <a:lnTo>
                  <a:pt x="315595" y="0"/>
                </a:lnTo>
                <a:close/>
              </a:path>
              <a:path w="8402320" h="113664">
                <a:moveTo>
                  <a:pt x="574636" y="0"/>
                </a:moveTo>
                <a:lnTo>
                  <a:pt x="553046" y="4398"/>
                </a:lnTo>
                <a:lnTo>
                  <a:pt x="535019" y="16408"/>
                </a:lnTo>
                <a:lnTo>
                  <a:pt x="522658" y="34247"/>
                </a:lnTo>
                <a:lnTo>
                  <a:pt x="518071" y="56133"/>
                </a:lnTo>
                <a:lnTo>
                  <a:pt x="518071" y="56997"/>
                </a:lnTo>
                <a:lnTo>
                  <a:pt x="522537" y="78884"/>
                </a:lnTo>
                <a:lnTo>
                  <a:pt x="534695" y="96723"/>
                </a:lnTo>
                <a:lnTo>
                  <a:pt x="552682" y="108732"/>
                </a:lnTo>
                <a:lnTo>
                  <a:pt x="574636" y="113131"/>
                </a:lnTo>
                <a:lnTo>
                  <a:pt x="596591" y="108732"/>
                </a:lnTo>
                <a:lnTo>
                  <a:pt x="614578" y="96723"/>
                </a:lnTo>
                <a:lnTo>
                  <a:pt x="626736" y="78884"/>
                </a:lnTo>
                <a:lnTo>
                  <a:pt x="631202" y="56997"/>
                </a:lnTo>
                <a:lnTo>
                  <a:pt x="631202" y="56133"/>
                </a:lnTo>
                <a:lnTo>
                  <a:pt x="626554" y="34247"/>
                </a:lnTo>
                <a:lnTo>
                  <a:pt x="614092" y="16408"/>
                </a:lnTo>
                <a:lnTo>
                  <a:pt x="596044" y="4398"/>
                </a:lnTo>
                <a:lnTo>
                  <a:pt x="574636" y="0"/>
                </a:lnTo>
                <a:close/>
              </a:path>
              <a:path w="8402320" h="113664">
                <a:moveTo>
                  <a:pt x="833666" y="0"/>
                </a:moveTo>
                <a:lnTo>
                  <a:pt x="812076" y="4398"/>
                </a:lnTo>
                <a:lnTo>
                  <a:pt x="794048" y="16408"/>
                </a:lnTo>
                <a:lnTo>
                  <a:pt x="781688" y="34247"/>
                </a:lnTo>
                <a:lnTo>
                  <a:pt x="777100" y="56133"/>
                </a:lnTo>
                <a:lnTo>
                  <a:pt x="777100" y="56997"/>
                </a:lnTo>
                <a:lnTo>
                  <a:pt x="781566" y="78884"/>
                </a:lnTo>
                <a:lnTo>
                  <a:pt x="793724" y="96723"/>
                </a:lnTo>
                <a:lnTo>
                  <a:pt x="811711" y="108732"/>
                </a:lnTo>
                <a:lnTo>
                  <a:pt x="833666" y="113131"/>
                </a:lnTo>
                <a:lnTo>
                  <a:pt x="855620" y="108732"/>
                </a:lnTo>
                <a:lnTo>
                  <a:pt x="873607" y="96723"/>
                </a:lnTo>
                <a:lnTo>
                  <a:pt x="885765" y="78884"/>
                </a:lnTo>
                <a:lnTo>
                  <a:pt x="890231" y="56997"/>
                </a:lnTo>
                <a:lnTo>
                  <a:pt x="890231" y="56133"/>
                </a:lnTo>
                <a:lnTo>
                  <a:pt x="885583" y="34247"/>
                </a:lnTo>
                <a:lnTo>
                  <a:pt x="873121" y="16408"/>
                </a:lnTo>
                <a:lnTo>
                  <a:pt x="855073" y="4398"/>
                </a:lnTo>
                <a:lnTo>
                  <a:pt x="833666" y="0"/>
                </a:lnTo>
                <a:close/>
              </a:path>
              <a:path w="8402320" h="113664">
                <a:moveTo>
                  <a:pt x="1092708" y="0"/>
                </a:moveTo>
                <a:lnTo>
                  <a:pt x="1071118" y="4398"/>
                </a:lnTo>
                <a:lnTo>
                  <a:pt x="1053090" y="16408"/>
                </a:lnTo>
                <a:lnTo>
                  <a:pt x="1040730" y="34247"/>
                </a:lnTo>
                <a:lnTo>
                  <a:pt x="1036142" y="56133"/>
                </a:lnTo>
                <a:lnTo>
                  <a:pt x="1036142" y="56997"/>
                </a:lnTo>
                <a:lnTo>
                  <a:pt x="1040608" y="78884"/>
                </a:lnTo>
                <a:lnTo>
                  <a:pt x="1052766" y="96723"/>
                </a:lnTo>
                <a:lnTo>
                  <a:pt x="1070753" y="108732"/>
                </a:lnTo>
                <a:lnTo>
                  <a:pt x="1092708" y="113131"/>
                </a:lnTo>
                <a:lnTo>
                  <a:pt x="1114662" y="108732"/>
                </a:lnTo>
                <a:lnTo>
                  <a:pt x="1132649" y="96723"/>
                </a:lnTo>
                <a:lnTo>
                  <a:pt x="1144807" y="78884"/>
                </a:lnTo>
                <a:lnTo>
                  <a:pt x="1149273" y="56997"/>
                </a:lnTo>
                <a:lnTo>
                  <a:pt x="1149273" y="56133"/>
                </a:lnTo>
                <a:lnTo>
                  <a:pt x="1144625" y="34247"/>
                </a:lnTo>
                <a:lnTo>
                  <a:pt x="1132163" y="16408"/>
                </a:lnTo>
                <a:lnTo>
                  <a:pt x="1114115" y="4398"/>
                </a:lnTo>
                <a:lnTo>
                  <a:pt x="1092708" y="0"/>
                </a:lnTo>
                <a:close/>
              </a:path>
              <a:path w="8402320" h="113664">
                <a:moveTo>
                  <a:pt x="1351737" y="0"/>
                </a:moveTo>
                <a:lnTo>
                  <a:pt x="1330147" y="4398"/>
                </a:lnTo>
                <a:lnTo>
                  <a:pt x="1312119" y="16408"/>
                </a:lnTo>
                <a:lnTo>
                  <a:pt x="1299759" y="34247"/>
                </a:lnTo>
                <a:lnTo>
                  <a:pt x="1295171" y="56133"/>
                </a:lnTo>
                <a:lnTo>
                  <a:pt x="1295171" y="56997"/>
                </a:lnTo>
                <a:lnTo>
                  <a:pt x="1299637" y="78884"/>
                </a:lnTo>
                <a:lnTo>
                  <a:pt x="1311795" y="96723"/>
                </a:lnTo>
                <a:lnTo>
                  <a:pt x="1329782" y="108732"/>
                </a:lnTo>
                <a:lnTo>
                  <a:pt x="1351737" y="113131"/>
                </a:lnTo>
                <a:lnTo>
                  <a:pt x="1373691" y="108732"/>
                </a:lnTo>
                <a:lnTo>
                  <a:pt x="1391678" y="96723"/>
                </a:lnTo>
                <a:lnTo>
                  <a:pt x="1403836" y="78884"/>
                </a:lnTo>
                <a:lnTo>
                  <a:pt x="1408303" y="56997"/>
                </a:lnTo>
                <a:lnTo>
                  <a:pt x="1408303" y="56133"/>
                </a:lnTo>
                <a:lnTo>
                  <a:pt x="1403654" y="34247"/>
                </a:lnTo>
                <a:lnTo>
                  <a:pt x="1391192" y="16408"/>
                </a:lnTo>
                <a:lnTo>
                  <a:pt x="1373145" y="4398"/>
                </a:lnTo>
                <a:lnTo>
                  <a:pt x="1351737" y="0"/>
                </a:lnTo>
                <a:close/>
              </a:path>
              <a:path w="8402320" h="113664">
                <a:moveTo>
                  <a:pt x="1610779" y="0"/>
                </a:moveTo>
                <a:lnTo>
                  <a:pt x="1589189" y="4398"/>
                </a:lnTo>
                <a:lnTo>
                  <a:pt x="1571161" y="16408"/>
                </a:lnTo>
                <a:lnTo>
                  <a:pt x="1558801" y="34247"/>
                </a:lnTo>
                <a:lnTo>
                  <a:pt x="1554213" y="56133"/>
                </a:lnTo>
                <a:lnTo>
                  <a:pt x="1554213" y="56997"/>
                </a:lnTo>
                <a:lnTo>
                  <a:pt x="1558679" y="78884"/>
                </a:lnTo>
                <a:lnTo>
                  <a:pt x="1570837" y="96723"/>
                </a:lnTo>
                <a:lnTo>
                  <a:pt x="1588824" y="108732"/>
                </a:lnTo>
                <a:lnTo>
                  <a:pt x="1610779" y="113131"/>
                </a:lnTo>
                <a:lnTo>
                  <a:pt x="1632733" y="108732"/>
                </a:lnTo>
                <a:lnTo>
                  <a:pt x="1650720" y="96723"/>
                </a:lnTo>
                <a:lnTo>
                  <a:pt x="1662878" y="78884"/>
                </a:lnTo>
                <a:lnTo>
                  <a:pt x="1667344" y="56997"/>
                </a:lnTo>
                <a:lnTo>
                  <a:pt x="1667344" y="56133"/>
                </a:lnTo>
                <a:lnTo>
                  <a:pt x="1662696" y="34247"/>
                </a:lnTo>
                <a:lnTo>
                  <a:pt x="1650234" y="16408"/>
                </a:lnTo>
                <a:lnTo>
                  <a:pt x="1632186" y="4398"/>
                </a:lnTo>
                <a:lnTo>
                  <a:pt x="1610779" y="0"/>
                </a:lnTo>
                <a:close/>
              </a:path>
              <a:path w="8402320" h="113664">
                <a:moveTo>
                  <a:pt x="1869808" y="0"/>
                </a:moveTo>
                <a:lnTo>
                  <a:pt x="1848218" y="4398"/>
                </a:lnTo>
                <a:lnTo>
                  <a:pt x="1830190" y="16408"/>
                </a:lnTo>
                <a:lnTo>
                  <a:pt x="1817830" y="34247"/>
                </a:lnTo>
                <a:lnTo>
                  <a:pt x="1813242" y="56133"/>
                </a:lnTo>
                <a:lnTo>
                  <a:pt x="1813242" y="56997"/>
                </a:lnTo>
                <a:lnTo>
                  <a:pt x="1817708" y="78884"/>
                </a:lnTo>
                <a:lnTo>
                  <a:pt x="1829866" y="96723"/>
                </a:lnTo>
                <a:lnTo>
                  <a:pt x="1847853" y="108732"/>
                </a:lnTo>
                <a:lnTo>
                  <a:pt x="1869808" y="113131"/>
                </a:lnTo>
                <a:lnTo>
                  <a:pt x="1891762" y="108732"/>
                </a:lnTo>
                <a:lnTo>
                  <a:pt x="1909749" y="96723"/>
                </a:lnTo>
                <a:lnTo>
                  <a:pt x="1921907" y="78884"/>
                </a:lnTo>
                <a:lnTo>
                  <a:pt x="1926374" y="56997"/>
                </a:lnTo>
                <a:lnTo>
                  <a:pt x="1926374" y="56133"/>
                </a:lnTo>
                <a:lnTo>
                  <a:pt x="1921725" y="34247"/>
                </a:lnTo>
                <a:lnTo>
                  <a:pt x="1909264" y="16408"/>
                </a:lnTo>
                <a:lnTo>
                  <a:pt x="1891216" y="4398"/>
                </a:lnTo>
                <a:lnTo>
                  <a:pt x="1869808" y="0"/>
                </a:lnTo>
                <a:close/>
              </a:path>
              <a:path w="8402320" h="113664">
                <a:moveTo>
                  <a:pt x="2128850" y="0"/>
                </a:moveTo>
                <a:lnTo>
                  <a:pt x="2107260" y="4398"/>
                </a:lnTo>
                <a:lnTo>
                  <a:pt x="2089232" y="16408"/>
                </a:lnTo>
                <a:lnTo>
                  <a:pt x="2076872" y="34247"/>
                </a:lnTo>
                <a:lnTo>
                  <a:pt x="2072284" y="56133"/>
                </a:lnTo>
                <a:lnTo>
                  <a:pt x="2072284" y="56997"/>
                </a:lnTo>
                <a:lnTo>
                  <a:pt x="2076750" y="78884"/>
                </a:lnTo>
                <a:lnTo>
                  <a:pt x="2088908" y="96723"/>
                </a:lnTo>
                <a:lnTo>
                  <a:pt x="2106895" y="108732"/>
                </a:lnTo>
                <a:lnTo>
                  <a:pt x="2128850" y="113131"/>
                </a:lnTo>
                <a:lnTo>
                  <a:pt x="2150804" y="108732"/>
                </a:lnTo>
                <a:lnTo>
                  <a:pt x="2168791" y="96723"/>
                </a:lnTo>
                <a:lnTo>
                  <a:pt x="2180949" y="78884"/>
                </a:lnTo>
                <a:lnTo>
                  <a:pt x="2185416" y="56997"/>
                </a:lnTo>
                <a:lnTo>
                  <a:pt x="2185416" y="56133"/>
                </a:lnTo>
                <a:lnTo>
                  <a:pt x="2180767" y="34247"/>
                </a:lnTo>
                <a:lnTo>
                  <a:pt x="2168305" y="16408"/>
                </a:lnTo>
                <a:lnTo>
                  <a:pt x="2150258" y="4398"/>
                </a:lnTo>
                <a:lnTo>
                  <a:pt x="2128850" y="0"/>
                </a:lnTo>
                <a:close/>
              </a:path>
              <a:path w="8402320" h="113664">
                <a:moveTo>
                  <a:pt x="2387879" y="0"/>
                </a:moveTo>
                <a:lnTo>
                  <a:pt x="2366289" y="4398"/>
                </a:lnTo>
                <a:lnTo>
                  <a:pt x="2348261" y="16408"/>
                </a:lnTo>
                <a:lnTo>
                  <a:pt x="2335901" y="34247"/>
                </a:lnTo>
                <a:lnTo>
                  <a:pt x="2331313" y="56133"/>
                </a:lnTo>
                <a:lnTo>
                  <a:pt x="2331313" y="56997"/>
                </a:lnTo>
                <a:lnTo>
                  <a:pt x="2335780" y="78884"/>
                </a:lnTo>
                <a:lnTo>
                  <a:pt x="2347937" y="96723"/>
                </a:lnTo>
                <a:lnTo>
                  <a:pt x="2365925" y="108732"/>
                </a:lnTo>
                <a:lnTo>
                  <a:pt x="2387879" y="113131"/>
                </a:lnTo>
                <a:lnTo>
                  <a:pt x="2409833" y="108732"/>
                </a:lnTo>
                <a:lnTo>
                  <a:pt x="2427820" y="96723"/>
                </a:lnTo>
                <a:lnTo>
                  <a:pt x="2439978" y="78884"/>
                </a:lnTo>
                <a:lnTo>
                  <a:pt x="2444445" y="56997"/>
                </a:lnTo>
                <a:lnTo>
                  <a:pt x="2444445" y="56133"/>
                </a:lnTo>
                <a:lnTo>
                  <a:pt x="2439796" y="34247"/>
                </a:lnTo>
                <a:lnTo>
                  <a:pt x="2427335" y="16408"/>
                </a:lnTo>
                <a:lnTo>
                  <a:pt x="2409287" y="4398"/>
                </a:lnTo>
                <a:lnTo>
                  <a:pt x="2387879" y="0"/>
                </a:lnTo>
                <a:close/>
              </a:path>
              <a:path w="8402320" h="113664">
                <a:moveTo>
                  <a:pt x="2646921" y="0"/>
                </a:moveTo>
                <a:lnTo>
                  <a:pt x="2625331" y="4398"/>
                </a:lnTo>
                <a:lnTo>
                  <a:pt x="2607303" y="16408"/>
                </a:lnTo>
                <a:lnTo>
                  <a:pt x="2594943" y="34247"/>
                </a:lnTo>
                <a:lnTo>
                  <a:pt x="2590355" y="56133"/>
                </a:lnTo>
                <a:lnTo>
                  <a:pt x="2590355" y="56997"/>
                </a:lnTo>
                <a:lnTo>
                  <a:pt x="2594821" y="78884"/>
                </a:lnTo>
                <a:lnTo>
                  <a:pt x="2606979" y="96723"/>
                </a:lnTo>
                <a:lnTo>
                  <a:pt x="2624966" y="108732"/>
                </a:lnTo>
                <a:lnTo>
                  <a:pt x="2646921" y="113131"/>
                </a:lnTo>
                <a:lnTo>
                  <a:pt x="2668875" y="108732"/>
                </a:lnTo>
                <a:lnTo>
                  <a:pt x="2686862" y="96723"/>
                </a:lnTo>
                <a:lnTo>
                  <a:pt x="2699020" y="78884"/>
                </a:lnTo>
                <a:lnTo>
                  <a:pt x="2703487" y="56997"/>
                </a:lnTo>
                <a:lnTo>
                  <a:pt x="2703487" y="56133"/>
                </a:lnTo>
                <a:lnTo>
                  <a:pt x="2698838" y="34247"/>
                </a:lnTo>
                <a:lnTo>
                  <a:pt x="2686377" y="16408"/>
                </a:lnTo>
                <a:lnTo>
                  <a:pt x="2668329" y="4398"/>
                </a:lnTo>
                <a:lnTo>
                  <a:pt x="2646921" y="0"/>
                </a:lnTo>
                <a:close/>
              </a:path>
              <a:path w="8402320" h="113664">
                <a:moveTo>
                  <a:pt x="2905950" y="0"/>
                </a:moveTo>
                <a:lnTo>
                  <a:pt x="2884360" y="4398"/>
                </a:lnTo>
                <a:lnTo>
                  <a:pt x="2866332" y="16408"/>
                </a:lnTo>
                <a:lnTo>
                  <a:pt x="2853972" y="34247"/>
                </a:lnTo>
                <a:lnTo>
                  <a:pt x="2849384" y="56133"/>
                </a:lnTo>
                <a:lnTo>
                  <a:pt x="2849384" y="56997"/>
                </a:lnTo>
                <a:lnTo>
                  <a:pt x="2853851" y="78884"/>
                </a:lnTo>
                <a:lnTo>
                  <a:pt x="2866009" y="96723"/>
                </a:lnTo>
                <a:lnTo>
                  <a:pt x="2883996" y="108732"/>
                </a:lnTo>
                <a:lnTo>
                  <a:pt x="2905950" y="113131"/>
                </a:lnTo>
                <a:lnTo>
                  <a:pt x="2927904" y="108732"/>
                </a:lnTo>
                <a:lnTo>
                  <a:pt x="2945892" y="96723"/>
                </a:lnTo>
                <a:lnTo>
                  <a:pt x="2958049" y="78884"/>
                </a:lnTo>
                <a:lnTo>
                  <a:pt x="2962516" y="56997"/>
                </a:lnTo>
                <a:lnTo>
                  <a:pt x="2962516" y="56133"/>
                </a:lnTo>
                <a:lnTo>
                  <a:pt x="2957867" y="34247"/>
                </a:lnTo>
                <a:lnTo>
                  <a:pt x="2945406" y="16408"/>
                </a:lnTo>
                <a:lnTo>
                  <a:pt x="2927358" y="4398"/>
                </a:lnTo>
                <a:lnTo>
                  <a:pt x="2905950" y="0"/>
                </a:lnTo>
                <a:close/>
              </a:path>
              <a:path w="8402320" h="113664">
                <a:moveTo>
                  <a:pt x="3164992" y="0"/>
                </a:moveTo>
                <a:lnTo>
                  <a:pt x="3143402" y="4398"/>
                </a:lnTo>
                <a:lnTo>
                  <a:pt x="3125374" y="16408"/>
                </a:lnTo>
                <a:lnTo>
                  <a:pt x="3113014" y="34247"/>
                </a:lnTo>
                <a:lnTo>
                  <a:pt x="3108426" y="56133"/>
                </a:lnTo>
                <a:lnTo>
                  <a:pt x="3108426" y="56997"/>
                </a:lnTo>
                <a:lnTo>
                  <a:pt x="3112893" y="78884"/>
                </a:lnTo>
                <a:lnTo>
                  <a:pt x="3125050" y="96723"/>
                </a:lnTo>
                <a:lnTo>
                  <a:pt x="3143038" y="108732"/>
                </a:lnTo>
                <a:lnTo>
                  <a:pt x="3164992" y="113131"/>
                </a:lnTo>
                <a:lnTo>
                  <a:pt x="3186946" y="108732"/>
                </a:lnTo>
                <a:lnTo>
                  <a:pt x="3204933" y="96723"/>
                </a:lnTo>
                <a:lnTo>
                  <a:pt x="3217091" y="78884"/>
                </a:lnTo>
                <a:lnTo>
                  <a:pt x="3221558" y="56997"/>
                </a:lnTo>
                <a:lnTo>
                  <a:pt x="3221558" y="56133"/>
                </a:lnTo>
                <a:lnTo>
                  <a:pt x="3216909" y="34247"/>
                </a:lnTo>
                <a:lnTo>
                  <a:pt x="3204448" y="16408"/>
                </a:lnTo>
                <a:lnTo>
                  <a:pt x="3186400" y="4398"/>
                </a:lnTo>
                <a:lnTo>
                  <a:pt x="3164992" y="0"/>
                </a:lnTo>
                <a:close/>
              </a:path>
              <a:path w="8402320" h="113664">
                <a:moveTo>
                  <a:pt x="3424021" y="0"/>
                </a:moveTo>
                <a:lnTo>
                  <a:pt x="3402431" y="4398"/>
                </a:lnTo>
                <a:lnTo>
                  <a:pt x="3384403" y="16408"/>
                </a:lnTo>
                <a:lnTo>
                  <a:pt x="3372043" y="34247"/>
                </a:lnTo>
                <a:lnTo>
                  <a:pt x="3367455" y="56133"/>
                </a:lnTo>
                <a:lnTo>
                  <a:pt x="3367455" y="56997"/>
                </a:lnTo>
                <a:lnTo>
                  <a:pt x="3371922" y="78884"/>
                </a:lnTo>
                <a:lnTo>
                  <a:pt x="3384080" y="96723"/>
                </a:lnTo>
                <a:lnTo>
                  <a:pt x="3402067" y="108732"/>
                </a:lnTo>
                <a:lnTo>
                  <a:pt x="3424021" y="113131"/>
                </a:lnTo>
                <a:lnTo>
                  <a:pt x="3445975" y="108732"/>
                </a:lnTo>
                <a:lnTo>
                  <a:pt x="3463963" y="96723"/>
                </a:lnTo>
                <a:lnTo>
                  <a:pt x="3476120" y="78884"/>
                </a:lnTo>
                <a:lnTo>
                  <a:pt x="3480587" y="56997"/>
                </a:lnTo>
                <a:lnTo>
                  <a:pt x="3480587" y="56133"/>
                </a:lnTo>
                <a:lnTo>
                  <a:pt x="3475938" y="34247"/>
                </a:lnTo>
                <a:lnTo>
                  <a:pt x="3463477" y="16408"/>
                </a:lnTo>
                <a:lnTo>
                  <a:pt x="3445429" y="4398"/>
                </a:lnTo>
                <a:lnTo>
                  <a:pt x="3424021" y="0"/>
                </a:lnTo>
                <a:close/>
              </a:path>
              <a:path w="8402320" h="113664">
                <a:moveTo>
                  <a:pt x="3683063" y="0"/>
                </a:moveTo>
                <a:lnTo>
                  <a:pt x="3661473" y="4398"/>
                </a:lnTo>
                <a:lnTo>
                  <a:pt x="3643445" y="16408"/>
                </a:lnTo>
                <a:lnTo>
                  <a:pt x="3631085" y="34247"/>
                </a:lnTo>
                <a:lnTo>
                  <a:pt x="3626497" y="56133"/>
                </a:lnTo>
                <a:lnTo>
                  <a:pt x="3626497" y="56997"/>
                </a:lnTo>
                <a:lnTo>
                  <a:pt x="3630964" y="78884"/>
                </a:lnTo>
                <a:lnTo>
                  <a:pt x="3643122" y="96723"/>
                </a:lnTo>
                <a:lnTo>
                  <a:pt x="3661109" y="108732"/>
                </a:lnTo>
                <a:lnTo>
                  <a:pt x="3683063" y="113131"/>
                </a:lnTo>
                <a:lnTo>
                  <a:pt x="3705017" y="108732"/>
                </a:lnTo>
                <a:lnTo>
                  <a:pt x="3723005" y="96723"/>
                </a:lnTo>
                <a:lnTo>
                  <a:pt x="3735162" y="78884"/>
                </a:lnTo>
                <a:lnTo>
                  <a:pt x="3739629" y="56997"/>
                </a:lnTo>
                <a:lnTo>
                  <a:pt x="3739629" y="56133"/>
                </a:lnTo>
                <a:lnTo>
                  <a:pt x="3734980" y="34247"/>
                </a:lnTo>
                <a:lnTo>
                  <a:pt x="3722519" y="16408"/>
                </a:lnTo>
                <a:lnTo>
                  <a:pt x="3704471" y="4398"/>
                </a:lnTo>
                <a:lnTo>
                  <a:pt x="3683063" y="0"/>
                </a:lnTo>
                <a:close/>
              </a:path>
              <a:path w="8402320" h="113664">
                <a:moveTo>
                  <a:pt x="3942092" y="0"/>
                </a:moveTo>
                <a:lnTo>
                  <a:pt x="3920502" y="4398"/>
                </a:lnTo>
                <a:lnTo>
                  <a:pt x="3902475" y="16408"/>
                </a:lnTo>
                <a:lnTo>
                  <a:pt x="3890114" y="34247"/>
                </a:lnTo>
                <a:lnTo>
                  <a:pt x="3885526" y="56133"/>
                </a:lnTo>
                <a:lnTo>
                  <a:pt x="3885526" y="56997"/>
                </a:lnTo>
                <a:lnTo>
                  <a:pt x="3889993" y="78884"/>
                </a:lnTo>
                <a:lnTo>
                  <a:pt x="3902151" y="96723"/>
                </a:lnTo>
                <a:lnTo>
                  <a:pt x="3920138" y="108732"/>
                </a:lnTo>
                <a:lnTo>
                  <a:pt x="3942092" y="113131"/>
                </a:lnTo>
                <a:lnTo>
                  <a:pt x="3964047" y="108732"/>
                </a:lnTo>
                <a:lnTo>
                  <a:pt x="3982034" y="96723"/>
                </a:lnTo>
                <a:lnTo>
                  <a:pt x="3994192" y="78884"/>
                </a:lnTo>
                <a:lnTo>
                  <a:pt x="3998658" y="56997"/>
                </a:lnTo>
                <a:lnTo>
                  <a:pt x="3998658" y="56133"/>
                </a:lnTo>
                <a:lnTo>
                  <a:pt x="3994009" y="34247"/>
                </a:lnTo>
                <a:lnTo>
                  <a:pt x="3981548" y="16408"/>
                </a:lnTo>
                <a:lnTo>
                  <a:pt x="3963500" y="4398"/>
                </a:lnTo>
                <a:lnTo>
                  <a:pt x="3942092" y="0"/>
                </a:lnTo>
                <a:close/>
              </a:path>
              <a:path w="8402320" h="113664">
                <a:moveTo>
                  <a:pt x="4201134" y="0"/>
                </a:moveTo>
                <a:lnTo>
                  <a:pt x="4179544" y="4398"/>
                </a:lnTo>
                <a:lnTo>
                  <a:pt x="4161516" y="16408"/>
                </a:lnTo>
                <a:lnTo>
                  <a:pt x="4149156" y="34247"/>
                </a:lnTo>
                <a:lnTo>
                  <a:pt x="4144568" y="56133"/>
                </a:lnTo>
                <a:lnTo>
                  <a:pt x="4144568" y="56997"/>
                </a:lnTo>
                <a:lnTo>
                  <a:pt x="4149035" y="78884"/>
                </a:lnTo>
                <a:lnTo>
                  <a:pt x="4161193" y="96723"/>
                </a:lnTo>
                <a:lnTo>
                  <a:pt x="4179180" y="108732"/>
                </a:lnTo>
                <a:lnTo>
                  <a:pt x="4201134" y="113131"/>
                </a:lnTo>
                <a:lnTo>
                  <a:pt x="4223088" y="108732"/>
                </a:lnTo>
                <a:lnTo>
                  <a:pt x="4241076" y="96723"/>
                </a:lnTo>
                <a:lnTo>
                  <a:pt x="4253233" y="78884"/>
                </a:lnTo>
                <a:lnTo>
                  <a:pt x="4257700" y="56997"/>
                </a:lnTo>
                <a:lnTo>
                  <a:pt x="4257700" y="56133"/>
                </a:lnTo>
                <a:lnTo>
                  <a:pt x="4253051" y="34247"/>
                </a:lnTo>
                <a:lnTo>
                  <a:pt x="4240590" y="16408"/>
                </a:lnTo>
                <a:lnTo>
                  <a:pt x="4222542" y="4398"/>
                </a:lnTo>
                <a:lnTo>
                  <a:pt x="4201134" y="0"/>
                </a:lnTo>
                <a:close/>
              </a:path>
              <a:path w="8402320" h="113664">
                <a:moveTo>
                  <a:pt x="4460163" y="0"/>
                </a:moveTo>
                <a:lnTo>
                  <a:pt x="4438573" y="4398"/>
                </a:lnTo>
                <a:lnTo>
                  <a:pt x="4420546" y="16408"/>
                </a:lnTo>
                <a:lnTo>
                  <a:pt x="4408185" y="34247"/>
                </a:lnTo>
                <a:lnTo>
                  <a:pt x="4403598" y="56133"/>
                </a:lnTo>
                <a:lnTo>
                  <a:pt x="4403598" y="56997"/>
                </a:lnTo>
                <a:lnTo>
                  <a:pt x="4408064" y="78884"/>
                </a:lnTo>
                <a:lnTo>
                  <a:pt x="4420222" y="96723"/>
                </a:lnTo>
                <a:lnTo>
                  <a:pt x="4438209" y="108732"/>
                </a:lnTo>
                <a:lnTo>
                  <a:pt x="4460163" y="113131"/>
                </a:lnTo>
                <a:lnTo>
                  <a:pt x="4482118" y="108732"/>
                </a:lnTo>
                <a:lnTo>
                  <a:pt x="4500105" y="96723"/>
                </a:lnTo>
                <a:lnTo>
                  <a:pt x="4512263" y="78884"/>
                </a:lnTo>
                <a:lnTo>
                  <a:pt x="4516729" y="56997"/>
                </a:lnTo>
                <a:lnTo>
                  <a:pt x="4516729" y="56133"/>
                </a:lnTo>
                <a:lnTo>
                  <a:pt x="4512081" y="34247"/>
                </a:lnTo>
                <a:lnTo>
                  <a:pt x="4499619" y="16408"/>
                </a:lnTo>
                <a:lnTo>
                  <a:pt x="4481571" y="4398"/>
                </a:lnTo>
                <a:lnTo>
                  <a:pt x="4460163" y="0"/>
                </a:lnTo>
                <a:close/>
              </a:path>
              <a:path w="8402320" h="113664">
                <a:moveTo>
                  <a:pt x="4719205" y="0"/>
                </a:moveTo>
                <a:lnTo>
                  <a:pt x="4697615" y="4398"/>
                </a:lnTo>
                <a:lnTo>
                  <a:pt x="4679588" y="16408"/>
                </a:lnTo>
                <a:lnTo>
                  <a:pt x="4667227" y="34247"/>
                </a:lnTo>
                <a:lnTo>
                  <a:pt x="4662639" y="56133"/>
                </a:lnTo>
                <a:lnTo>
                  <a:pt x="4662639" y="56997"/>
                </a:lnTo>
                <a:lnTo>
                  <a:pt x="4667106" y="78884"/>
                </a:lnTo>
                <a:lnTo>
                  <a:pt x="4679264" y="96723"/>
                </a:lnTo>
                <a:lnTo>
                  <a:pt x="4697251" y="108732"/>
                </a:lnTo>
                <a:lnTo>
                  <a:pt x="4719205" y="113131"/>
                </a:lnTo>
                <a:lnTo>
                  <a:pt x="4741160" y="108732"/>
                </a:lnTo>
                <a:lnTo>
                  <a:pt x="4759147" y="96723"/>
                </a:lnTo>
                <a:lnTo>
                  <a:pt x="4771305" y="78884"/>
                </a:lnTo>
                <a:lnTo>
                  <a:pt x="4775771" y="56997"/>
                </a:lnTo>
                <a:lnTo>
                  <a:pt x="4775771" y="56133"/>
                </a:lnTo>
                <a:lnTo>
                  <a:pt x="4771122" y="34247"/>
                </a:lnTo>
                <a:lnTo>
                  <a:pt x="4758661" y="16408"/>
                </a:lnTo>
                <a:lnTo>
                  <a:pt x="4740613" y="4398"/>
                </a:lnTo>
                <a:lnTo>
                  <a:pt x="4719205" y="0"/>
                </a:lnTo>
                <a:close/>
              </a:path>
              <a:path w="8402320" h="113664">
                <a:moveTo>
                  <a:pt x="4978234" y="0"/>
                </a:moveTo>
                <a:lnTo>
                  <a:pt x="4956644" y="4398"/>
                </a:lnTo>
                <a:lnTo>
                  <a:pt x="4938617" y="16408"/>
                </a:lnTo>
                <a:lnTo>
                  <a:pt x="4926256" y="34247"/>
                </a:lnTo>
                <a:lnTo>
                  <a:pt x="4921669" y="56133"/>
                </a:lnTo>
                <a:lnTo>
                  <a:pt x="4921669" y="56997"/>
                </a:lnTo>
                <a:lnTo>
                  <a:pt x="4926135" y="78884"/>
                </a:lnTo>
                <a:lnTo>
                  <a:pt x="4938293" y="96723"/>
                </a:lnTo>
                <a:lnTo>
                  <a:pt x="4956280" y="108732"/>
                </a:lnTo>
                <a:lnTo>
                  <a:pt x="4978234" y="113131"/>
                </a:lnTo>
                <a:lnTo>
                  <a:pt x="5000189" y="108732"/>
                </a:lnTo>
                <a:lnTo>
                  <a:pt x="5018176" y="96723"/>
                </a:lnTo>
                <a:lnTo>
                  <a:pt x="5030334" y="78884"/>
                </a:lnTo>
                <a:lnTo>
                  <a:pt x="5034800" y="56997"/>
                </a:lnTo>
                <a:lnTo>
                  <a:pt x="5034800" y="56133"/>
                </a:lnTo>
                <a:lnTo>
                  <a:pt x="5030152" y="34247"/>
                </a:lnTo>
                <a:lnTo>
                  <a:pt x="5017690" y="16408"/>
                </a:lnTo>
                <a:lnTo>
                  <a:pt x="4999642" y="4398"/>
                </a:lnTo>
                <a:lnTo>
                  <a:pt x="4978234" y="0"/>
                </a:lnTo>
                <a:close/>
              </a:path>
              <a:path w="8402320" h="113664">
                <a:moveTo>
                  <a:pt x="5237276" y="0"/>
                </a:moveTo>
                <a:lnTo>
                  <a:pt x="5215686" y="4398"/>
                </a:lnTo>
                <a:lnTo>
                  <a:pt x="5197659" y="16408"/>
                </a:lnTo>
                <a:lnTo>
                  <a:pt x="5185298" y="34247"/>
                </a:lnTo>
                <a:lnTo>
                  <a:pt x="5180711" y="56133"/>
                </a:lnTo>
                <a:lnTo>
                  <a:pt x="5180711" y="56997"/>
                </a:lnTo>
                <a:lnTo>
                  <a:pt x="5185177" y="78884"/>
                </a:lnTo>
                <a:lnTo>
                  <a:pt x="5197335" y="96723"/>
                </a:lnTo>
                <a:lnTo>
                  <a:pt x="5215322" y="108732"/>
                </a:lnTo>
                <a:lnTo>
                  <a:pt x="5237276" y="113131"/>
                </a:lnTo>
                <a:lnTo>
                  <a:pt x="5259231" y="108732"/>
                </a:lnTo>
                <a:lnTo>
                  <a:pt x="5277218" y="96723"/>
                </a:lnTo>
                <a:lnTo>
                  <a:pt x="5289376" y="78884"/>
                </a:lnTo>
                <a:lnTo>
                  <a:pt x="5293842" y="56997"/>
                </a:lnTo>
                <a:lnTo>
                  <a:pt x="5293842" y="56133"/>
                </a:lnTo>
                <a:lnTo>
                  <a:pt x="5289194" y="34247"/>
                </a:lnTo>
                <a:lnTo>
                  <a:pt x="5276732" y="16408"/>
                </a:lnTo>
                <a:lnTo>
                  <a:pt x="5258684" y="4398"/>
                </a:lnTo>
                <a:lnTo>
                  <a:pt x="5237276" y="0"/>
                </a:lnTo>
                <a:close/>
              </a:path>
              <a:path w="8402320" h="113664">
                <a:moveTo>
                  <a:pt x="5496306" y="0"/>
                </a:moveTo>
                <a:lnTo>
                  <a:pt x="5474716" y="4398"/>
                </a:lnTo>
                <a:lnTo>
                  <a:pt x="5456688" y="16408"/>
                </a:lnTo>
                <a:lnTo>
                  <a:pt x="5444328" y="34247"/>
                </a:lnTo>
                <a:lnTo>
                  <a:pt x="5439740" y="56133"/>
                </a:lnTo>
                <a:lnTo>
                  <a:pt x="5439740" y="56997"/>
                </a:lnTo>
                <a:lnTo>
                  <a:pt x="5444206" y="78884"/>
                </a:lnTo>
                <a:lnTo>
                  <a:pt x="5456364" y="96723"/>
                </a:lnTo>
                <a:lnTo>
                  <a:pt x="5474351" y="108732"/>
                </a:lnTo>
                <a:lnTo>
                  <a:pt x="5496306" y="113131"/>
                </a:lnTo>
                <a:lnTo>
                  <a:pt x="5518260" y="108732"/>
                </a:lnTo>
                <a:lnTo>
                  <a:pt x="5536247" y="96723"/>
                </a:lnTo>
                <a:lnTo>
                  <a:pt x="5548405" y="78884"/>
                </a:lnTo>
                <a:lnTo>
                  <a:pt x="5552871" y="56997"/>
                </a:lnTo>
                <a:lnTo>
                  <a:pt x="5552871" y="56133"/>
                </a:lnTo>
                <a:lnTo>
                  <a:pt x="5548223" y="34247"/>
                </a:lnTo>
                <a:lnTo>
                  <a:pt x="5535761" y="16408"/>
                </a:lnTo>
                <a:lnTo>
                  <a:pt x="5517713" y="4398"/>
                </a:lnTo>
                <a:lnTo>
                  <a:pt x="5496306" y="0"/>
                </a:lnTo>
                <a:close/>
              </a:path>
              <a:path w="8402320" h="113664">
                <a:moveTo>
                  <a:pt x="5755347" y="0"/>
                </a:moveTo>
                <a:lnTo>
                  <a:pt x="5733757" y="4398"/>
                </a:lnTo>
                <a:lnTo>
                  <a:pt x="5715730" y="16408"/>
                </a:lnTo>
                <a:lnTo>
                  <a:pt x="5703369" y="34247"/>
                </a:lnTo>
                <a:lnTo>
                  <a:pt x="5698782" y="56133"/>
                </a:lnTo>
                <a:lnTo>
                  <a:pt x="5698782" y="56997"/>
                </a:lnTo>
                <a:lnTo>
                  <a:pt x="5703248" y="78884"/>
                </a:lnTo>
                <a:lnTo>
                  <a:pt x="5715406" y="96723"/>
                </a:lnTo>
                <a:lnTo>
                  <a:pt x="5733393" y="108732"/>
                </a:lnTo>
                <a:lnTo>
                  <a:pt x="5755347" y="113131"/>
                </a:lnTo>
                <a:lnTo>
                  <a:pt x="5777302" y="108732"/>
                </a:lnTo>
                <a:lnTo>
                  <a:pt x="5795289" y="96723"/>
                </a:lnTo>
                <a:lnTo>
                  <a:pt x="5807447" y="78884"/>
                </a:lnTo>
                <a:lnTo>
                  <a:pt x="5811913" y="56997"/>
                </a:lnTo>
                <a:lnTo>
                  <a:pt x="5811913" y="56133"/>
                </a:lnTo>
                <a:lnTo>
                  <a:pt x="5807265" y="34247"/>
                </a:lnTo>
                <a:lnTo>
                  <a:pt x="5794803" y="16408"/>
                </a:lnTo>
                <a:lnTo>
                  <a:pt x="5776755" y="4398"/>
                </a:lnTo>
                <a:lnTo>
                  <a:pt x="5755347" y="0"/>
                </a:lnTo>
                <a:close/>
              </a:path>
              <a:path w="8402320" h="113664">
                <a:moveTo>
                  <a:pt x="6014377" y="0"/>
                </a:moveTo>
                <a:lnTo>
                  <a:pt x="5992787" y="4398"/>
                </a:lnTo>
                <a:lnTo>
                  <a:pt x="5974759" y="16408"/>
                </a:lnTo>
                <a:lnTo>
                  <a:pt x="5962399" y="34247"/>
                </a:lnTo>
                <a:lnTo>
                  <a:pt x="5957811" y="56133"/>
                </a:lnTo>
                <a:lnTo>
                  <a:pt x="5957811" y="56997"/>
                </a:lnTo>
                <a:lnTo>
                  <a:pt x="5962277" y="78884"/>
                </a:lnTo>
                <a:lnTo>
                  <a:pt x="5974435" y="96723"/>
                </a:lnTo>
                <a:lnTo>
                  <a:pt x="5992422" y="108732"/>
                </a:lnTo>
                <a:lnTo>
                  <a:pt x="6014377" y="113131"/>
                </a:lnTo>
                <a:lnTo>
                  <a:pt x="6036331" y="108732"/>
                </a:lnTo>
                <a:lnTo>
                  <a:pt x="6054318" y="96723"/>
                </a:lnTo>
                <a:lnTo>
                  <a:pt x="6066476" y="78884"/>
                </a:lnTo>
                <a:lnTo>
                  <a:pt x="6070942" y="56997"/>
                </a:lnTo>
                <a:lnTo>
                  <a:pt x="6070942" y="56133"/>
                </a:lnTo>
                <a:lnTo>
                  <a:pt x="6066294" y="34247"/>
                </a:lnTo>
                <a:lnTo>
                  <a:pt x="6053832" y="16408"/>
                </a:lnTo>
                <a:lnTo>
                  <a:pt x="6035784" y="4398"/>
                </a:lnTo>
                <a:lnTo>
                  <a:pt x="6014377" y="0"/>
                </a:lnTo>
                <a:close/>
              </a:path>
              <a:path w="8402320" h="113664">
                <a:moveTo>
                  <a:pt x="6273419" y="0"/>
                </a:moveTo>
                <a:lnTo>
                  <a:pt x="6251829" y="4398"/>
                </a:lnTo>
                <a:lnTo>
                  <a:pt x="6233801" y="16408"/>
                </a:lnTo>
                <a:lnTo>
                  <a:pt x="6221441" y="34247"/>
                </a:lnTo>
                <a:lnTo>
                  <a:pt x="6216853" y="56133"/>
                </a:lnTo>
                <a:lnTo>
                  <a:pt x="6216853" y="56997"/>
                </a:lnTo>
                <a:lnTo>
                  <a:pt x="6221319" y="78884"/>
                </a:lnTo>
                <a:lnTo>
                  <a:pt x="6233477" y="96723"/>
                </a:lnTo>
                <a:lnTo>
                  <a:pt x="6251464" y="108732"/>
                </a:lnTo>
                <a:lnTo>
                  <a:pt x="6273419" y="113131"/>
                </a:lnTo>
                <a:lnTo>
                  <a:pt x="6295373" y="108732"/>
                </a:lnTo>
                <a:lnTo>
                  <a:pt x="6313360" y="96723"/>
                </a:lnTo>
                <a:lnTo>
                  <a:pt x="6325518" y="78884"/>
                </a:lnTo>
                <a:lnTo>
                  <a:pt x="6329984" y="56997"/>
                </a:lnTo>
                <a:lnTo>
                  <a:pt x="6329984" y="56133"/>
                </a:lnTo>
                <a:lnTo>
                  <a:pt x="6325336" y="34247"/>
                </a:lnTo>
                <a:lnTo>
                  <a:pt x="6312874" y="16408"/>
                </a:lnTo>
                <a:lnTo>
                  <a:pt x="6294826" y="4398"/>
                </a:lnTo>
                <a:lnTo>
                  <a:pt x="6273419" y="0"/>
                </a:lnTo>
                <a:close/>
              </a:path>
              <a:path w="8402320" h="113664">
                <a:moveTo>
                  <a:pt x="6532448" y="0"/>
                </a:moveTo>
                <a:lnTo>
                  <a:pt x="6510858" y="4398"/>
                </a:lnTo>
                <a:lnTo>
                  <a:pt x="6492830" y="16408"/>
                </a:lnTo>
                <a:lnTo>
                  <a:pt x="6480470" y="34247"/>
                </a:lnTo>
                <a:lnTo>
                  <a:pt x="6475882" y="56133"/>
                </a:lnTo>
                <a:lnTo>
                  <a:pt x="6475882" y="56997"/>
                </a:lnTo>
                <a:lnTo>
                  <a:pt x="6480348" y="78884"/>
                </a:lnTo>
                <a:lnTo>
                  <a:pt x="6492506" y="96723"/>
                </a:lnTo>
                <a:lnTo>
                  <a:pt x="6510493" y="108732"/>
                </a:lnTo>
                <a:lnTo>
                  <a:pt x="6532448" y="113131"/>
                </a:lnTo>
                <a:lnTo>
                  <a:pt x="6554402" y="108732"/>
                </a:lnTo>
                <a:lnTo>
                  <a:pt x="6572389" y="96723"/>
                </a:lnTo>
                <a:lnTo>
                  <a:pt x="6584547" y="78884"/>
                </a:lnTo>
                <a:lnTo>
                  <a:pt x="6589013" y="56997"/>
                </a:lnTo>
                <a:lnTo>
                  <a:pt x="6589013" y="56133"/>
                </a:lnTo>
                <a:lnTo>
                  <a:pt x="6584365" y="34247"/>
                </a:lnTo>
                <a:lnTo>
                  <a:pt x="6571903" y="16408"/>
                </a:lnTo>
                <a:lnTo>
                  <a:pt x="6553856" y="4398"/>
                </a:lnTo>
                <a:lnTo>
                  <a:pt x="6532448" y="0"/>
                </a:lnTo>
                <a:close/>
              </a:path>
              <a:path w="8402320" h="113664">
                <a:moveTo>
                  <a:pt x="6791490" y="0"/>
                </a:moveTo>
                <a:lnTo>
                  <a:pt x="6769900" y="4398"/>
                </a:lnTo>
                <a:lnTo>
                  <a:pt x="6751872" y="16408"/>
                </a:lnTo>
                <a:lnTo>
                  <a:pt x="6739512" y="34247"/>
                </a:lnTo>
                <a:lnTo>
                  <a:pt x="6734924" y="56133"/>
                </a:lnTo>
                <a:lnTo>
                  <a:pt x="6734924" y="56997"/>
                </a:lnTo>
                <a:lnTo>
                  <a:pt x="6739390" y="78884"/>
                </a:lnTo>
                <a:lnTo>
                  <a:pt x="6751548" y="96723"/>
                </a:lnTo>
                <a:lnTo>
                  <a:pt x="6769535" y="108732"/>
                </a:lnTo>
                <a:lnTo>
                  <a:pt x="6791490" y="113131"/>
                </a:lnTo>
                <a:lnTo>
                  <a:pt x="6813444" y="108732"/>
                </a:lnTo>
                <a:lnTo>
                  <a:pt x="6831431" y="96723"/>
                </a:lnTo>
                <a:lnTo>
                  <a:pt x="6843589" y="78884"/>
                </a:lnTo>
                <a:lnTo>
                  <a:pt x="6848055" y="56997"/>
                </a:lnTo>
                <a:lnTo>
                  <a:pt x="6848055" y="56133"/>
                </a:lnTo>
                <a:lnTo>
                  <a:pt x="6843407" y="34247"/>
                </a:lnTo>
                <a:lnTo>
                  <a:pt x="6830945" y="16408"/>
                </a:lnTo>
                <a:lnTo>
                  <a:pt x="6812897" y="4398"/>
                </a:lnTo>
                <a:lnTo>
                  <a:pt x="6791490" y="0"/>
                </a:lnTo>
                <a:close/>
              </a:path>
              <a:path w="8402320" h="113664">
                <a:moveTo>
                  <a:pt x="7050519" y="0"/>
                </a:moveTo>
                <a:lnTo>
                  <a:pt x="7028929" y="4398"/>
                </a:lnTo>
                <a:lnTo>
                  <a:pt x="7010901" y="16408"/>
                </a:lnTo>
                <a:lnTo>
                  <a:pt x="6998541" y="34247"/>
                </a:lnTo>
                <a:lnTo>
                  <a:pt x="6993953" y="56133"/>
                </a:lnTo>
                <a:lnTo>
                  <a:pt x="6993953" y="56997"/>
                </a:lnTo>
                <a:lnTo>
                  <a:pt x="6998419" y="78884"/>
                </a:lnTo>
                <a:lnTo>
                  <a:pt x="7010577" y="96723"/>
                </a:lnTo>
                <a:lnTo>
                  <a:pt x="7028564" y="108732"/>
                </a:lnTo>
                <a:lnTo>
                  <a:pt x="7050519" y="113131"/>
                </a:lnTo>
                <a:lnTo>
                  <a:pt x="7072473" y="108732"/>
                </a:lnTo>
                <a:lnTo>
                  <a:pt x="7090460" y="96723"/>
                </a:lnTo>
                <a:lnTo>
                  <a:pt x="7102618" y="78884"/>
                </a:lnTo>
                <a:lnTo>
                  <a:pt x="7107085" y="56997"/>
                </a:lnTo>
                <a:lnTo>
                  <a:pt x="7107085" y="56133"/>
                </a:lnTo>
                <a:lnTo>
                  <a:pt x="7102436" y="34247"/>
                </a:lnTo>
                <a:lnTo>
                  <a:pt x="7089975" y="16408"/>
                </a:lnTo>
                <a:lnTo>
                  <a:pt x="7071927" y="4398"/>
                </a:lnTo>
                <a:lnTo>
                  <a:pt x="7050519" y="0"/>
                </a:lnTo>
                <a:close/>
              </a:path>
              <a:path w="8402320" h="113664">
                <a:moveTo>
                  <a:pt x="7309561" y="0"/>
                </a:moveTo>
                <a:lnTo>
                  <a:pt x="7287971" y="4398"/>
                </a:lnTo>
                <a:lnTo>
                  <a:pt x="7269943" y="16408"/>
                </a:lnTo>
                <a:lnTo>
                  <a:pt x="7257583" y="34247"/>
                </a:lnTo>
                <a:lnTo>
                  <a:pt x="7252995" y="56133"/>
                </a:lnTo>
                <a:lnTo>
                  <a:pt x="7252995" y="56997"/>
                </a:lnTo>
                <a:lnTo>
                  <a:pt x="7257461" y="78884"/>
                </a:lnTo>
                <a:lnTo>
                  <a:pt x="7269619" y="96723"/>
                </a:lnTo>
                <a:lnTo>
                  <a:pt x="7287606" y="108732"/>
                </a:lnTo>
                <a:lnTo>
                  <a:pt x="7309561" y="113131"/>
                </a:lnTo>
                <a:lnTo>
                  <a:pt x="7331515" y="108732"/>
                </a:lnTo>
                <a:lnTo>
                  <a:pt x="7349502" y="96723"/>
                </a:lnTo>
                <a:lnTo>
                  <a:pt x="7361660" y="78884"/>
                </a:lnTo>
                <a:lnTo>
                  <a:pt x="7366127" y="56997"/>
                </a:lnTo>
                <a:lnTo>
                  <a:pt x="7366127" y="56133"/>
                </a:lnTo>
                <a:lnTo>
                  <a:pt x="7361478" y="34247"/>
                </a:lnTo>
                <a:lnTo>
                  <a:pt x="7349016" y="16408"/>
                </a:lnTo>
                <a:lnTo>
                  <a:pt x="7330969" y="4398"/>
                </a:lnTo>
                <a:lnTo>
                  <a:pt x="7309561" y="0"/>
                </a:lnTo>
                <a:close/>
              </a:path>
              <a:path w="8402320" h="113664">
                <a:moveTo>
                  <a:pt x="7568590" y="0"/>
                </a:moveTo>
                <a:lnTo>
                  <a:pt x="7547000" y="4398"/>
                </a:lnTo>
                <a:lnTo>
                  <a:pt x="7528972" y="16408"/>
                </a:lnTo>
                <a:lnTo>
                  <a:pt x="7516612" y="34247"/>
                </a:lnTo>
                <a:lnTo>
                  <a:pt x="7512024" y="56133"/>
                </a:lnTo>
                <a:lnTo>
                  <a:pt x="7512024" y="56997"/>
                </a:lnTo>
                <a:lnTo>
                  <a:pt x="7516491" y="78884"/>
                </a:lnTo>
                <a:lnTo>
                  <a:pt x="7528648" y="96723"/>
                </a:lnTo>
                <a:lnTo>
                  <a:pt x="7546636" y="108732"/>
                </a:lnTo>
                <a:lnTo>
                  <a:pt x="7568590" y="113131"/>
                </a:lnTo>
                <a:lnTo>
                  <a:pt x="7590544" y="108732"/>
                </a:lnTo>
                <a:lnTo>
                  <a:pt x="7608531" y="96723"/>
                </a:lnTo>
                <a:lnTo>
                  <a:pt x="7620689" y="78884"/>
                </a:lnTo>
                <a:lnTo>
                  <a:pt x="7625156" y="56997"/>
                </a:lnTo>
                <a:lnTo>
                  <a:pt x="7625156" y="56133"/>
                </a:lnTo>
                <a:lnTo>
                  <a:pt x="7620507" y="34247"/>
                </a:lnTo>
                <a:lnTo>
                  <a:pt x="7608046" y="16408"/>
                </a:lnTo>
                <a:lnTo>
                  <a:pt x="7589998" y="4398"/>
                </a:lnTo>
                <a:lnTo>
                  <a:pt x="7568590" y="0"/>
                </a:lnTo>
                <a:close/>
              </a:path>
              <a:path w="8402320" h="113664">
                <a:moveTo>
                  <a:pt x="7827632" y="0"/>
                </a:moveTo>
                <a:lnTo>
                  <a:pt x="7806042" y="4398"/>
                </a:lnTo>
                <a:lnTo>
                  <a:pt x="7788014" y="16408"/>
                </a:lnTo>
                <a:lnTo>
                  <a:pt x="7775654" y="34247"/>
                </a:lnTo>
                <a:lnTo>
                  <a:pt x="7771066" y="56133"/>
                </a:lnTo>
                <a:lnTo>
                  <a:pt x="7771066" y="56997"/>
                </a:lnTo>
                <a:lnTo>
                  <a:pt x="7775532" y="78884"/>
                </a:lnTo>
                <a:lnTo>
                  <a:pt x="7787690" y="96723"/>
                </a:lnTo>
                <a:lnTo>
                  <a:pt x="7805677" y="108732"/>
                </a:lnTo>
                <a:lnTo>
                  <a:pt x="7827632" y="113131"/>
                </a:lnTo>
                <a:lnTo>
                  <a:pt x="7849586" y="108732"/>
                </a:lnTo>
                <a:lnTo>
                  <a:pt x="7867573" y="96723"/>
                </a:lnTo>
                <a:lnTo>
                  <a:pt x="7879731" y="78884"/>
                </a:lnTo>
                <a:lnTo>
                  <a:pt x="7884198" y="56997"/>
                </a:lnTo>
                <a:lnTo>
                  <a:pt x="7884198" y="56133"/>
                </a:lnTo>
                <a:lnTo>
                  <a:pt x="7879549" y="34247"/>
                </a:lnTo>
                <a:lnTo>
                  <a:pt x="7867088" y="16408"/>
                </a:lnTo>
                <a:lnTo>
                  <a:pt x="7849040" y="4398"/>
                </a:lnTo>
                <a:lnTo>
                  <a:pt x="7827632" y="0"/>
                </a:lnTo>
                <a:close/>
              </a:path>
              <a:path w="8402320" h="113664">
                <a:moveTo>
                  <a:pt x="8086661" y="0"/>
                </a:moveTo>
                <a:lnTo>
                  <a:pt x="8065071" y="4398"/>
                </a:lnTo>
                <a:lnTo>
                  <a:pt x="8047043" y="16408"/>
                </a:lnTo>
                <a:lnTo>
                  <a:pt x="8034683" y="34247"/>
                </a:lnTo>
                <a:lnTo>
                  <a:pt x="8030095" y="56133"/>
                </a:lnTo>
                <a:lnTo>
                  <a:pt x="8030095" y="56997"/>
                </a:lnTo>
                <a:lnTo>
                  <a:pt x="8034562" y="78884"/>
                </a:lnTo>
                <a:lnTo>
                  <a:pt x="8046719" y="96723"/>
                </a:lnTo>
                <a:lnTo>
                  <a:pt x="8064707" y="108732"/>
                </a:lnTo>
                <a:lnTo>
                  <a:pt x="8086661" y="113131"/>
                </a:lnTo>
                <a:lnTo>
                  <a:pt x="8108615" y="108732"/>
                </a:lnTo>
                <a:lnTo>
                  <a:pt x="8126603" y="96723"/>
                </a:lnTo>
                <a:lnTo>
                  <a:pt x="8138760" y="78884"/>
                </a:lnTo>
                <a:lnTo>
                  <a:pt x="8143227" y="56997"/>
                </a:lnTo>
                <a:lnTo>
                  <a:pt x="8143227" y="56133"/>
                </a:lnTo>
                <a:lnTo>
                  <a:pt x="8138578" y="34247"/>
                </a:lnTo>
                <a:lnTo>
                  <a:pt x="8126117" y="16408"/>
                </a:lnTo>
                <a:lnTo>
                  <a:pt x="8108069" y="4398"/>
                </a:lnTo>
                <a:lnTo>
                  <a:pt x="8086661" y="0"/>
                </a:lnTo>
                <a:close/>
              </a:path>
              <a:path w="8402320" h="113664">
                <a:moveTo>
                  <a:pt x="8345703" y="0"/>
                </a:moveTo>
                <a:lnTo>
                  <a:pt x="8324113" y="4398"/>
                </a:lnTo>
                <a:lnTo>
                  <a:pt x="8306085" y="16408"/>
                </a:lnTo>
                <a:lnTo>
                  <a:pt x="8293725" y="34247"/>
                </a:lnTo>
                <a:lnTo>
                  <a:pt x="8289137" y="56133"/>
                </a:lnTo>
                <a:lnTo>
                  <a:pt x="8289137" y="56997"/>
                </a:lnTo>
                <a:lnTo>
                  <a:pt x="8293604" y="78884"/>
                </a:lnTo>
                <a:lnTo>
                  <a:pt x="8305761" y="96723"/>
                </a:lnTo>
                <a:lnTo>
                  <a:pt x="8323749" y="108732"/>
                </a:lnTo>
                <a:lnTo>
                  <a:pt x="8345703" y="113131"/>
                </a:lnTo>
                <a:lnTo>
                  <a:pt x="8367657" y="108732"/>
                </a:lnTo>
                <a:lnTo>
                  <a:pt x="8385644" y="96723"/>
                </a:lnTo>
                <a:lnTo>
                  <a:pt x="8397802" y="78884"/>
                </a:lnTo>
                <a:lnTo>
                  <a:pt x="8402269" y="56997"/>
                </a:lnTo>
                <a:lnTo>
                  <a:pt x="8402269" y="56133"/>
                </a:lnTo>
                <a:lnTo>
                  <a:pt x="8397620" y="34247"/>
                </a:lnTo>
                <a:lnTo>
                  <a:pt x="8385159" y="16408"/>
                </a:lnTo>
                <a:lnTo>
                  <a:pt x="8367111" y="4398"/>
                </a:lnTo>
                <a:lnTo>
                  <a:pt x="8345703" y="0"/>
                </a:lnTo>
                <a:close/>
              </a:path>
            </a:pathLst>
          </a:custGeom>
          <a:solidFill>
            <a:srgbClr val="E2E3E4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371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504223"/>
          </a:xfrm>
        </p:spPr>
        <p:txBody>
          <a:bodyPr>
            <a:norm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 sz="2400">
                <a:solidFill>
                  <a:srgbClr val="000000"/>
                </a:solidFill>
              </a:defRPr>
            </a:lvl2pPr>
            <a:lvl3pPr>
              <a:defRPr sz="2400">
                <a:solidFill>
                  <a:srgbClr val="000000"/>
                </a:solidFill>
              </a:defRPr>
            </a:lvl3pPr>
            <a:lvl4pPr>
              <a:defRPr sz="2400">
                <a:solidFill>
                  <a:srgbClr val="000000"/>
                </a:solidFill>
              </a:defRPr>
            </a:lvl4pPr>
            <a:lvl5pPr>
              <a:defRPr sz="2400">
                <a:solidFill>
                  <a:srgbClr val="000000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6"/>
            <a:ext cx="3008313" cy="360997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000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24800" y="4787385"/>
            <a:ext cx="762000" cy="184666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Arial Rounded MT Bold" panose="020F0704030504030204" pitchFamily="34" charset="0"/>
              </a:defRPr>
            </a:lvl1pPr>
          </a:lstStyle>
          <a:p>
            <a:fld id="{B6761BED-127F-4714-AE70-54827017284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9" name="Group 8"/>
          <p:cNvGrpSpPr/>
          <p:nvPr userDrawn="1"/>
        </p:nvGrpSpPr>
        <p:grpSpPr>
          <a:xfrm>
            <a:off x="5678424" y="4781550"/>
            <a:ext cx="2375793" cy="246221"/>
            <a:chOff x="5678424" y="4781550"/>
            <a:chExt cx="2375793" cy="246221"/>
          </a:xfrm>
        </p:grpSpPr>
        <p:sp>
          <p:nvSpPr>
            <p:cNvPr id="14" name="Rectangle 13"/>
            <p:cNvSpPr/>
            <p:nvPr userDrawn="1"/>
          </p:nvSpPr>
          <p:spPr>
            <a:xfrm>
              <a:off x="5867400" y="4781550"/>
              <a:ext cx="2186817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sz="1000">
                  <a:solidFill>
                    <a:schemeClr val="bg1">
                      <a:lumMod val="65000"/>
                    </a:schemeClr>
                  </a:solidFill>
                  <a:latin typeface="Arial Rounded MT Bold" panose="020F0704030504030204" pitchFamily="34" charset="0"/>
                </a:rPr>
                <a:t>Children’s Healthcare of Atlanta</a:t>
              </a:r>
              <a:endParaRPr lang="en-US" sz="1000"/>
            </a:p>
          </p:txBody>
        </p:sp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8424" y="4781550"/>
              <a:ext cx="228600" cy="228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1098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5628" y="857251"/>
            <a:ext cx="3711575" cy="383453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0"/>
          </p:nvPr>
        </p:nvSpPr>
        <p:spPr>
          <a:xfrm>
            <a:off x="4495800" y="857250"/>
            <a:ext cx="4191000" cy="382905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24800" y="4787385"/>
            <a:ext cx="762000" cy="184666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Arial Rounded MT Bold" panose="020F0704030504030204" pitchFamily="34" charset="0"/>
              </a:defRPr>
            </a:lvl1pPr>
          </a:lstStyle>
          <a:p>
            <a:fld id="{B6761BED-127F-4714-AE70-54827017284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594122"/>
          </a:xfrm>
        </p:spPr>
        <p:txBody>
          <a:bodyPr anchor="b" anchorCtr="0">
            <a:normAutofit/>
          </a:bodyPr>
          <a:lstStyle>
            <a:lvl1pPr algn="l">
              <a:defRPr sz="2800">
                <a:solidFill>
                  <a:srgbClr val="00A94F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8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771527"/>
            <a:ext cx="8045450" cy="40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 userDrawn="1"/>
        </p:nvGrpSpPr>
        <p:grpSpPr>
          <a:xfrm>
            <a:off x="5678424" y="4781550"/>
            <a:ext cx="2375793" cy="246221"/>
            <a:chOff x="5678424" y="4781550"/>
            <a:chExt cx="2375793" cy="246221"/>
          </a:xfrm>
        </p:grpSpPr>
        <p:sp>
          <p:nvSpPr>
            <p:cNvPr id="15" name="Rectangle 14"/>
            <p:cNvSpPr/>
            <p:nvPr userDrawn="1"/>
          </p:nvSpPr>
          <p:spPr>
            <a:xfrm>
              <a:off x="5867400" y="4781550"/>
              <a:ext cx="2186817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sz="1000">
                  <a:solidFill>
                    <a:schemeClr val="bg1">
                      <a:lumMod val="65000"/>
                    </a:schemeClr>
                  </a:solidFill>
                  <a:latin typeface="Arial Rounded MT Bold" panose="020F0704030504030204" pitchFamily="34" charset="0"/>
                </a:rPr>
                <a:t>Children’s Healthcare of Atlanta</a:t>
              </a:r>
              <a:endParaRPr lang="en-US" sz="1000"/>
            </a:p>
          </p:txBody>
        </p:sp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8424" y="4781550"/>
              <a:ext cx="228600" cy="228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1688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594122"/>
          </a:xfrm>
        </p:spPr>
        <p:txBody>
          <a:bodyPr anchor="b" anchorCtr="0">
            <a:normAutofit/>
          </a:bodyPr>
          <a:lstStyle>
            <a:lvl1pPr algn="l">
              <a:defRPr sz="2800">
                <a:solidFill>
                  <a:srgbClr val="00A94F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457200" y="879872"/>
            <a:ext cx="8229600" cy="3806429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771527"/>
            <a:ext cx="8045450" cy="40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24800" y="4787385"/>
            <a:ext cx="762000" cy="184666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Arial Rounded MT Bold" panose="020F0704030504030204" pitchFamily="34" charset="0"/>
              </a:defRPr>
            </a:lvl1pPr>
          </a:lstStyle>
          <a:p>
            <a:fld id="{B6761BED-127F-4714-AE70-54827017284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5678424" y="4781550"/>
            <a:ext cx="2375793" cy="246221"/>
            <a:chOff x="5678424" y="4781550"/>
            <a:chExt cx="2375793" cy="246221"/>
          </a:xfrm>
        </p:grpSpPr>
        <p:sp>
          <p:nvSpPr>
            <p:cNvPr id="16" name="Rectangle 15"/>
            <p:cNvSpPr/>
            <p:nvPr userDrawn="1"/>
          </p:nvSpPr>
          <p:spPr>
            <a:xfrm>
              <a:off x="5867400" y="4781550"/>
              <a:ext cx="2186817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sz="1000">
                  <a:solidFill>
                    <a:schemeClr val="bg1">
                      <a:lumMod val="65000"/>
                    </a:schemeClr>
                  </a:solidFill>
                  <a:latin typeface="Arial Rounded MT Bold" panose="020F0704030504030204" pitchFamily="34" charset="0"/>
                </a:rPr>
                <a:t>Children’s Healthcare of Atlanta</a:t>
              </a:r>
              <a:endParaRPr lang="en-US" sz="1000"/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8424" y="4781550"/>
              <a:ext cx="228600" cy="228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6126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op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24800" y="4787385"/>
            <a:ext cx="762000" cy="184666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Arial Rounded MT Bold" panose="020F0704030504030204" pitchFamily="34" charset="0"/>
              </a:defRPr>
            </a:lvl1pPr>
          </a:lstStyle>
          <a:p>
            <a:fld id="{B6761BED-127F-4714-AE70-54827017284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594122"/>
          </a:xfrm>
        </p:spPr>
        <p:txBody>
          <a:bodyPr anchor="b" anchorCtr="0">
            <a:normAutofit/>
          </a:bodyPr>
          <a:lstStyle>
            <a:lvl1pPr algn="l">
              <a:defRPr sz="2800">
                <a:solidFill>
                  <a:srgbClr val="00A94F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879872"/>
            <a:ext cx="8229600" cy="3806429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771527"/>
            <a:ext cx="8045450" cy="40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5710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opt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24800" y="4787385"/>
            <a:ext cx="762000" cy="184666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Arial Rounded MT Bold" panose="020F0704030504030204" pitchFamily="34" charset="0"/>
              </a:defRPr>
            </a:lvl1pPr>
          </a:lstStyle>
          <a:p>
            <a:fld id="{B6761BED-127F-4714-AE70-54827017284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594122"/>
          </a:xfrm>
        </p:spPr>
        <p:txBody>
          <a:bodyPr anchor="b" anchorCtr="0">
            <a:normAutofit/>
          </a:bodyPr>
          <a:lstStyle>
            <a:lvl1pPr algn="l">
              <a:defRPr sz="2800">
                <a:solidFill>
                  <a:srgbClr val="00A94F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879872"/>
            <a:ext cx="8229600" cy="3806429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771527"/>
            <a:ext cx="8045450" cy="40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1039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597820"/>
            <a:ext cx="7772400" cy="1102519"/>
          </a:xfrm>
        </p:spPr>
        <p:txBody>
          <a:bodyPr anchor="b" anchorCtr="0">
            <a:normAutofit/>
          </a:bodyPr>
          <a:lstStyle>
            <a:lvl1pPr algn="l">
              <a:defRPr sz="2800">
                <a:solidFill>
                  <a:srgbClr val="00A94F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/>
              <a:t>Divider slide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914650"/>
            <a:ext cx="7772400" cy="1028700"/>
          </a:xfrm>
        </p:spPr>
        <p:txBody>
          <a:bodyPr>
            <a:normAutofit/>
          </a:bodyPr>
          <a:lstStyle>
            <a:lvl1pPr marL="0" indent="0" algn="l">
              <a:buNone/>
              <a:defRPr sz="2400" b="1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Subtitle here</a:t>
            </a:r>
          </a:p>
        </p:txBody>
      </p:sp>
      <p:pic>
        <p:nvPicPr>
          <p:cNvPr id="18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5" y="2763442"/>
            <a:ext cx="7588250" cy="36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bject 2"/>
          <p:cNvSpPr/>
          <p:nvPr userDrawn="1"/>
        </p:nvSpPr>
        <p:spPr>
          <a:xfrm>
            <a:off x="381000" y="4744086"/>
            <a:ext cx="8402320" cy="113664"/>
          </a:xfrm>
          <a:custGeom>
            <a:avLst/>
            <a:gdLst/>
            <a:ahLst/>
            <a:cxnLst/>
            <a:rect l="l" t="t" r="r" b="b"/>
            <a:pathLst>
              <a:path w="8402320" h="113664">
                <a:moveTo>
                  <a:pt x="56565" y="0"/>
                </a:moveTo>
                <a:lnTo>
                  <a:pt x="34975" y="4398"/>
                </a:lnTo>
                <a:lnTo>
                  <a:pt x="16948" y="16408"/>
                </a:lnTo>
                <a:lnTo>
                  <a:pt x="4587" y="34247"/>
                </a:lnTo>
                <a:lnTo>
                  <a:pt x="0" y="56133"/>
                </a:lnTo>
                <a:lnTo>
                  <a:pt x="0" y="56997"/>
                </a:lnTo>
                <a:lnTo>
                  <a:pt x="4466" y="78884"/>
                </a:lnTo>
                <a:lnTo>
                  <a:pt x="16624" y="96723"/>
                </a:lnTo>
                <a:lnTo>
                  <a:pt x="34611" y="108732"/>
                </a:lnTo>
                <a:lnTo>
                  <a:pt x="56565" y="113131"/>
                </a:lnTo>
                <a:lnTo>
                  <a:pt x="78520" y="108732"/>
                </a:lnTo>
                <a:lnTo>
                  <a:pt x="96507" y="96723"/>
                </a:lnTo>
                <a:lnTo>
                  <a:pt x="108665" y="78884"/>
                </a:lnTo>
                <a:lnTo>
                  <a:pt x="113131" y="56997"/>
                </a:lnTo>
                <a:lnTo>
                  <a:pt x="113131" y="56133"/>
                </a:lnTo>
                <a:lnTo>
                  <a:pt x="108483" y="34247"/>
                </a:lnTo>
                <a:lnTo>
                  <a:pt x="96021" y="16408"/>
                </a:lnTo>
                <a:lnTo>
                  <a:pt x="77973" y="4398"/>
                </a:lnTo>
                <a:lnTo>
                  <a:pt x="56565" y="0"/>
                </a:lnTo>
                <a:close/>
              </a:path>
              <a:path w="8402320" h="113664">
                <a:moveTo>
                  <a:pt x="315595" y="0"/>
                </a:moveTo>
                <a:lnTo>
                  <a:pt x="294005" y="4398"/>
                </a:lnTo>
                <a:lnTo>
                  <a:pt x="275977" y="16408"/>
                </a:lnTo>
                <a:lnTo>
                  <a:pt x="263617" y="34247"/>
                </a:lnTo>
                <a:lnTo>
                  <a:pt x="259029" y="56133"/>
                </a:lnTo>
                <a:lnTo>
                  <a:pt x="259029" y="56997"/>
                </a:lnTo>
                <a:lnTo>
                  <a:pt x="263495" y="78884"/>
                </a:lnTo>
                <a:lnTo>
                  <a:pt x="275653" y="96723"/>
                </a:lnTo>
                <a:lnTo>
                  <a:pt x="293640" y="108732"/>
                </a:lnTo>
                <a:lnTo>
                  <a:pt x="315595" y="113131"/>
                </a:lnTo>
                <a:lnTo>
                  <a:pt x="337549" y="108732"/>
                </a:lnTo>
                <a:lnTo>
                  <a:pt x="355536" y="96723"/>
                </a:lnTo>
                <a:lnTo>
                  <a:pt x="367694" y="78884"/>
                </a:lnTo>
                <a:lnTo>
                  <a:pt x="372160" y="56997"/>
                </a:lnTo>
                <a:lnTo>
                  <a:pt x="372160" y="56133"/>
                </a:lnTo>
                <a:lnTo>
                  <a:pt x="367512" y="34247"/>
                </a:lnTo>
                <a:lnTo>
                  <a:pt x="355050" y="16408"/>
                </a:lnTo>
                <a:lnTo>
                  <a:pt x="337002" y="4398"/>
                </a:lnTo>
                <a:lnTo>
                  <a:pt x="315595" y="0"/>
                </a:lnTo>
                <a:close/>
              </a:path>
              <a:path w="8402320" h="113664">
                <a:moveTo>
                  <a:pt x="574636" y="0"/>
                </a:moveTo>
                <a:lnTo>
                  <a:pt x="553046" y="4398"/>
                </a:lnTo>
                <a:lnTo>
                  <a:pt x="535019" y="16408"/>
                </a:lnTo>
                <a:lnTo>
                  <a:pt x="522658" y="34247"/>
                </a:lnTo>
                <a:lnTo>
                  <a:pt x="518071" y="56133"/>
                </a:lnTo>
                <a:lnTo>
                  <a:pt x="518071" y="56997"/>
                </a:lnTo>
                <a:lnTo>
                  <a:pt x="522537" y="78884"/>
                </a:lnTo>
                <a:lnTo>
                  <a:pt x="534695" y="96723"/>
                </a:lnTo>
                <a:lnTo>
                  <a:pt x="552682" y="108732"/>
                </a:lnTo>
                <a:lnTo>
                  <a:pt x="574636" y="113131"/>
                </a:lnTo>
                <a:lnTo>
                  <a:pt x="596591" y="108732"/>
                </a:lnTo>
                <a:lnTo>
                  <a:pt x="614578" y="96723"/>
                </a:lnTo>
                <a:lnTo>
                  <a:pt x="626736" y="78884"/>
                </a:lnTo>
                <a:lnTo>
                  <a:pt x="631202" y="56997"/>
                </a:lnTo>
                <a:lnTo>
                  <a:pt x="631202" y="56133"/>
                </a:lnTo>
                <a:lnTo>
                  <a:pt x="626554" y="34247"/>
                </a:lnTo>
                <a:lnTo>
                  <a:pt x="614092" y="16408"/>
                </a:lnTo>
                <a:lnTo>
                  <a:pt x="596044" y="4398"/>
                </a:lnTo>
                <a:lnTo>
                  <a:pt x="574636" y="0"/>
                </a:lnTo>
                <a:close/>
              </a:path>
              <a:path w="8402320" h="113664">
                <a:moveTo>
                  <a:pt x="833666" y="0"/>
                </a:moveTo>
                <a:lnTo>
                  <a:pt x="812076" y="4398"/>
                </a:lnTo>
                <a:lnTo>
                  <a:pt x="794048" y="16408"/>
                </a:lnTo>
                <a:lnTo>
                  <a:pt x="781688" y="34247"/>
                </a:lnTo>
                <a:lnTo>
                  <a:pt x="777100" y="56133"/>
                </a:lnTo>
                <a:lnTo>
                  <a:pt x="777100" y="56997"/>
                </a:lnTo>
                <a:lnTo>
                  <a:pt x="781566" y="78884"/>
                </a:lnTo>
                <a:lnTo>
                  <a:pt x="793724" y="96723"/>
                </a:lnTo>
                <a:lnTo>
                  <a:pt x="811711" y="108732"/>
                </a:lnTo>
                <a:lnTo>
                  <a:pt x="833666" y="113131"/>
                </a:lnTo>
                <a:lnTo>
                  <a:pt x="855620" y="108732"/>
                </a:lnTo>
                <a:lnTo>
                  <a:pt x="873607" y="96723"/>
                </a:lnTo>
                <a:lnTo>
                  <a:pt x="885765" y="78884"/>
                </a:lnTo>
                <a:lnTo>
                  <a:pt x="890231" y="56997"/>
                </a:lnTo>
                <a:lnTo>
                  <a:pt x="890231" y="56133"/>
                </a:lnTo>
                <a:lnTo>
                  <a:pt x="885583" y="34247"/>
                </a:lnTo>
                <a:lnTo>
                  <a:pt x="873121" y="16408"/>
                </a:lnTo>
                <a:lnTo>
                  <a:pt x="855073" y="4398"/>
                </a:lnTo>
                <a:lnTo>
                  <a:pt x="833666" y="0"/>
                </a:lnTo>
                <a:close/>
              </a:path>
              <a:path w="8402320" h="113664">
                <a:moveTo>
                  <a:pt x="1092708" y="0"/>
                </a:moveTo>
                <a:lnTo>
                  <a:pt x="1071118" y="4398"/>
                </a:lnTo>
                <a:lnTo>
                  <a:pt x="1053090" y="16408"/>
                </a:lnTo>
                <a:lnTo>
                  <a:pt x="1040730" y="34247"/>
                </a:lnTo>
                <a:lnTo>
                  <a:pt x="1036142" y="56133"/>
                </a:lnTo>
                <a:lnTo>
                  <a:pt x="1036142" y="56997"/>
                </a:lnTo>
                <a:lnTo>
                  <a:pt x="1040608" y="78884"/>
                </a:lnTo>
                <a:lnTo>
                  <a:pt x="1052766" y="96723"/>
                </a:lnTo>
                <a:lnTo>
                  <a:pt x="1070753" y="108732"/>
                </a:lnTo>
                <a:lnTo>
                  <a:pt x="1092708" y="113131"/>
                </a:lnTo>
                <a:lnTo>
                  <a:pt x="1114662" y="108732"/>
                </a:lnTo>
                <a:lnTo>
                  <a:pt x="1132649" y="96723"/>
                </a:lnTo>
                <a:lnTo>
                  <a:pt x="1144807" y="78884"/>
                </a:lnTo>
                <a:lnTo>
                  <a:pt x="1149273" y="56997"/>
                </a:lnTo>
                <a:lnTo>
                  <a:pt x="1149273" y="56133"/>
                </a:lnTo>
                <a:lnTo>
                  <a:pt x="1144625" y="34247"/>
                </a:lnTo>
                <a:lnTo>
                  <a:pt x="1132163" y="16408"/>
                </a:lnTo>
                <a:lnTo>
                  <a:pt x="1114115" y="4398"/>
                </a:lnTo>
                <a:lnTo>
                  <a:pt x="1092708" y="0"/>
                </a:lnTo>
                <a:close/>
              </a:path>
              <a:path w="8402320" h="113664">
                <a:moveTo>
                  <a:pt x="1351737" y="0"/>
                </a:moveTo>
                <a:lnTo>
                  <a:pt x="1330147" y="4398"/>
                </a:lnTo>
                <a:lnTo>
                  <a:pt x="1312119" y="16408"/>
                </a:lnTo>
                <a:lnTo>
                  <a:pt x="1299759" y="34247"/>
                </a:lnTo>
                <a:lnTo>
                  <a:pt x="1295171" y="56133"/>
                </a:lnTo>
                <a:lnTo>
                  <a:pt x="1295171" y="56997"/>
                </a:lnTo>
                <a:lnTo>
                  <a:pt x="1299637" y="78884"/>
                </a:lnTo>
                <a:lnTo>
                  <a:pt x="1311795" y="96723"/>
                </a:lnTo>
                <a:lnTo>
                  <a:pt x="1329782" y="108732"/>
                </a:lnTo>
                <a:lnTo>
                  <a:pt x="1351737" y="113131"/>
                </a:lnTo>
                <a:lnTo>
                  <a:pt x="1373691" y="108732"/>
                </a:lnTo>
                <a:lnTo>
                  <a:pt x="1391678" y="96723"/>
                </a:lnTo>
                <a:lnTo>
                  <a:pt x="1403836" y="78884"/>
                </a:lnTo>
                <a:lnTo>
                  <a:pt x="1408303" y="56997"/>
                </a:lnTo>
                <a:lnTo>
                  <a:pt x="1408303" y="56133"/>
                </a:lnTo>
                <a:lnTo>
                  <a:pt x="1403654" y="34247"/>
                </a:lnTo>
                <a:lnTo>
                  <a:pt x="1391192" y="16408"/>
                </a:lnTo>
                <a:lnTo>
                  <a:pt x="1373145" y="4398"/>
                </a:lnTo>
                <a:lnTo>
                  <a:pt x="1351737" y="0"/>
                </a:lnTo>
                <a:close/>
              </a:path>
              <a:path w="8402320" h="113664">
                <a:moveTo>
                  <a:pt x="1610779" y="0"/>
                </a:moveTo>
                <a:lnTo>
                  <a:pt x="1589189" y="4398"/>
                </a:lnTo>
                <a:lnTo>
                  <a:pt x="1571161" y="16408"/>
                </a:lnTo>
                <a:lnTo>
                  <a:pt x="1558801" y="34247"/>
                </a:lnTo>
                <a:lnTo>
                  <a:pt x="1554213" y="56133"/>
                </a:lnTo>
                <a:lnTo>
                  <a:pt x="1554213" y="56997"/>
                </a:lnTo>
                <a:lnTo>
                  <a:pt x="1558679" y="78884"/>
                </a:lnTo>
                <a:lnTo>
                  <a:pt x="1570837" y="96723"/>
                </a:lnTo>
                <a:lnTo>
                  <a:pt x="1588824" y="108732"/>
                </a:lnTo>
                <a:lnTo>
                  <a:pt x="1610779" y="113131"/>
                </a:lnTo>
                <a:lnTo>
                  <a:pt x="1632733" y="108732"/>
                </a:lnTo>
                <a:lnTo>
                  <a:pt x="1650720" y="96723"/>
                </a:lnTo>
                <a:lnTo>
                  <a:pt x="1662878" y="78884"/>
                </a:lnTo>
                <a:lnTo>
                  <a:pt x="1667344" y="56997"/>
                </a:lnTo>
                <a:lnTo>
                  <a:pt x="1667344" y="56133"/>
                </a:lnTo>
                <a:lnTo>
                  <a:pt x="1662696" y="34247"/>
                </a:lnTo>
                <a:lnTo>
                  <a:pt x="1650234" y="16408"/>
                </a:lnTo>
                <a:lnTo>
                  <a:pt x="1632186" y="4398"/>
                </a:lnTo>
                <a:lnTo>
                  <a:pt x="1610779" y="0"/>
                </a:lnTo>
                <a:close/>
              </a:path>
              <a:path w="8402320" h="113664">
                <a:moveTo>
                  <a:pt x="1869808" y="0"/>
                </a:moveTo>
                <a:lnTo>
                  <a:pt x="1848218" y="4398"/>
                </a:lnTo>
                <a:lnTo>
                  <a:pt x="1830190" y="16408"/>
                </a:lnTo>
                <a:lnTo>
                  <a:pt x="1817830" y="34247"/>
                </a:lnTo>
                <a:lnTo>
                  <a:pt x="1813242" y="56133"/>
                </a:lnTo>
                <a:lnTo>
                  <a:pt x="1813242" y="56997"/>
                </a:lnTo>
                <a:lnTo>
                  <a:pt x="1817708" y="78884"/>
                </a:lnTo>
                <a:lnTo>
                  <a:pt x="1829866" y="96723"/>
                </a:lnTo>
                <a:lnTo>
                  <a:pt x="1847853" y="108732"/>
                </a:lnTo>
                <a:lnTo>
                  <a:pt x="1869808" y="113131"/>
                </a:lnTo>
                <a:lnTo>
                  <a:pt x="1891762" y="108732"/>
                </a:lnTo>
                <a:lnTo>
                  <a:pt x="1909749" y="96723"/>
                </a:lnTo>
                <a:lnTo>
                  <a:pt x="1921907" y="78884"/>
                </a:lnTo>
                <a:lnTo>
                  <a:pt x="1926374" y="56997"/>
                </a:lnTo>
                <a:lnTo>
                  <a:pt x="1926374" y="56133"/>
                </a:lnTo>
                <a:lnTo>
                  <a:pt x="1921725" y="34247"/>
                </a:lnTo>
                <a:lnTo>
                  <a:pt x="1909264" y="16408"/>
                </a:lnTo>
                <a:lnTo>
                  <a:pt x="1891216" y="4398"/>
                </a:lnTo>
                <a:lnTo>
                  <a:pt x="1869808" y="0"/>
                </a:lnTo>
                <a:close/>
              </a:path>
              <a:path w="8402320" h="113664">
                <a:moveTo>
                  <a:pt x="2128850" y="0"/>
                </a:moveTo>
                <a:lnTo>
                  <a:pt x="2107260" y="4398"/>
                </a:lnTo>
                <a:lnTo>
                  <a:pt x="2089232" y="16408"/>
                </a:lnTo>
                <a:lnTo>
                  <a:pt x="2076872" y="34247"/>
                </a:lnTo>
                <a:lnTo>
                  <a:pt x="2072284" y="56133"/>
                </a:lnTo>
                <a:lnTo>
                  <a:pt x="2072284" y="56997"/>
                </a:lnTo>
                <a:lnTo>
                  <a:pt x="2076750" y="78884"/>
                </a:lnTo>
                <a:lnTo>
                  <a:pt x="2088908" y="96723"/>
                </a:lnTo>
                <a:lnTo>
                  <a:pt x="2106895" y="108732"/>
                </a:lnTo>
                <a:lnTo>
                  <a:pt x="2128850" y="113131"/>
                </a:lnTo>
                <a:lnTo>
                  <a:pt x="2150804" y="108732"/>
                </a:lnTo>
                <a:lnTo>
                  <a:pt x="2168791" y="96723"/>
                </a:lnTo>
                <a:lnTo>
                  <a:pt x="2180949" y="78884"/>
                </a:lnTo>
                <a:lnTo>
                  <a:pt x="2185416" y="56997"/>
                </a:lnTo>
                <a:lnTo>
                  <a:pt x="2185416" y="56133"/>
                </a:lnTo>
                <a:lnTo>
                  <a:pt x="2180767" y="34247"/>
                </a:lnTo>
                <a:lnTo>
                  <a:pt x="2168305" y="16408"/>
                </a:lnTo>
                <a:lnTo>
                  <a:pt x="2150258" y="4398"/>
                </a:lnTo>
                <a:lnTo>
                  <a:pt x="2128850" y="0"/>
                </a:lnTo>
                <a:close/>
              </a:path>
              <a:path w="8402320" h="113664">
                <a:moveTo>
                  <a:pt x="2387879" y="0"/>
                </a:moveTo>
                <a:lnTo>
                  <a:pt x="2366289" y="4398"/>
                </a:lnTo>
                <a:lnTo>
                  <a:pt x="2348261" y="16408"/>
                </a:lnTo>
                <a:lnTo>
                  <a:pt x="2335901" y="34247"/>
                </a:lnTo>
                <a:lnTo>
                  <a:pt x="2331313" y="56133"/>
                </a:lnTo>
                <a:lnTo>
                  <a:pt x="2331313" y="56997"/>
                </a:lnTo>
                <a:lnTo>
                  <a:pt x="2335780" y="78884"/>
                </a:lnTo>
                <a:lnTo>
                  <a:pt x="2347937" y="96723"/>
                </a:lnTo>
                <a:lnTo>
                  <a:pt x="2365925" y="108732"/>
                </a:lnTo>
                <a:lnTo>
                  <a:pt x="2387879" y="113131"/>
                </a:lnTo>
                <a:lnTo>
                  <a:pt x="2409833" y="108732"/>
                </a:lnTo>
                <a:lnTo>
                  <a:pt x="2427820" y="96723"/>
                </a:lnTo>
                <a:lnTo>
                  <a:pt x="2439978" y="78884"/>
                </a:lnTo>
                <a:lnTo>
                  <a:pt x="2444445" y="56997"/>
                </a:lnTo>
                <a:lnTo>
                  <a:pt x="2444445" y="56133"/>
                </a:lnTo>
                <a:lnTo>
                  <a:pt x="2439796" y="34247"/>
                </a:lnTo>
                <a:lnTo>
                  <a:pt x="2427335" y="16408"/>
                </a:lnTo>
                <a:lnTo>
                  <a:pt x="2409287" y="4398"/>
                </a:lnTo>
                <a:lnTo>
                  <a:pt x="2387879" y="0"/>
                </a:lnTo>
                <a:close/>
              </a:path>
              <a:path w="8402320" h="113664">
                <a:moveTo>
                  <a:pt x="2646921" y="0"/>
                </a:moveTo>
                <a:lnTo>
                  <a:pt x="2625331" y="4398"/>
                </a:lnTo>
                <a:lnTo>
                  <a:pt x="2607303" y="16408"/>
                </a:lnTo>
                <a:lnTo>
                  <a:pt x="2594943" y="34247"/>
                </a:lnTo>
                <a:lnTo>
                  <a:pt x="2590355" y="56133"/>
                </a:lnTo>
                <a:lnTo>
                  <a:pt x="2590355" y="56997"/>
                </a:lnTo>
                <a:lnTo>
                  <a:pt x="2594821" y="78884"/>
                </a:lnTo>
                <a:lnTo>
                  <a:pt x="2606979" y="96723"/>
                </a:lnTo>
                <a:lnTo>
                  <a:pt x="2624966" y="108732"/>
                </a:lnTo>
                <a:lnTo>
                  <a:pt x="2646921" y="113131"/>
                </a:lnTo>
                <a:lnTo>
                  <a:pt x="2668875" y="108732"/>
                </a:lnTo>
                <a:lnTo>
                  <a:pt x="2686862" y="96723"/>
                </a:lnTo>
                <a:lnTo>
                  <a:pt x="2699020" y="78884"/>
                </a:lnTo>
                <a:lnTo>
                  <a:pt x="2703487" y="56997"/>
                </a:lnTo>
                <a:lnTo>
                  <a:pt x="2703487" y="56133"/>
                </a:lnTo>
                <a:lnTo>
                  <a:pt x="2698838" y="34247"/>
                </a:lnTo>
                <a:lnTo>
                  <a:pt x="2686377" y="16408"/>
                </a:lnTo>
                <a:lnTo>
                  <a:pt x="2668329" y="4398"/>
                </a:lnTo>
                <a:lnTo>
                  <a:pt x="2646921" y="0"/>
                </a:lnTo>
                <a:close/>
              </a:path>
              <a:path w="8402320" h="113664">
                <a:moveTo>
                  <a:pt x="2905950" y="0"/>
                </a:moveTo>
                <a:lnTo>
                  <a:pt x="2884360" y="4398"/>
                </a:lnTo>
                <a:lnTo>
                  <a:pt x="2866332" y="16408"/>
                </a:lnTo>
                <a:lnTo>
                  <a:pt x="2853972" y="34247"/>
                </a:lnTo>
                <a:lnTo>
                  <a:pt x="2849384" y="56133"/>
                </a:lnTo>
                <a:lnTo>
                  <a:pt x="2849384" y="56997"/>
                </a:lnTo>
                <a:lnTo>
                  <a:pt x="2853851" y="78884"/>
                </a:lnTo>
                <a:lnTo>
                  <a:pt x="2866009" y="96723"/>
                </a:lnTo>
                <a:lnTo>
                  <a:pt x="2883996" y="108732"/>
                </a:lnTo>
                <a:lnTo>
                  <a:pt x="2905950" y="113131"/>
                </a:lnTo>
                <a:lnTo>
                  <a:pt x="2927904" y="108732"/>
                </a:lnTo>
                <a:lnTo>
                  <a:pt x="2945892" y="96723"/>
                </a:lnTo>
                <a:lnTo>
                  <a:pt x="2958049" y="78884"/>
                </a:lnTo>
                <a:lnTo>
                  <a:pt x="2962516" y="56997"/>
                </a:lnTo>
                <a:lnTo>
                  <a:pt x="2962516" y="56133"/>
                </a:lnTo>
                <a:lnTo>
                  <a:pt x="2957867" y="34247"/>
                </a:lnTo>
                <a:lnTo>
                  <a:pt x="2945406" y="16408"/>
                </a:lnTo>
                <a:lnTo>
                  <a:pt x="2927358" y="4398"/>
                </a:lnTo>
                <a:lnTo>
                  <a:pt x="2905950" y="0"/>
                </a:lnTo>
                <a:close/>
              </a:path>
              <a:path w="8402320" h="113664">
                <a:moveTo>
                  <a:pt x="3164992" y="0"/>
                </a:moveTo>
                <a:lnTo>
                  <a:pt x="3143402" y="4398"/>
                </a:lnTo>
                <a:lnTo>
                  <a:pt x="3125374" y="16408"/>
                </a:lnTo>
                <a:lnTo>
                  <a:pt x="3113014" y="34247"/>
                </a:lnTo>
                <a:lnTo>
                  <a:pt x="3108426" y="56133"/>
                </a:lnTo>
                <a:lnTo>
                  <a:pt x="3108426" y="56997"/>
                </a:lnTo>
                <a:lnTo>
                  <a:pt x="3112893" y="78884"/>
                </a:lnTo>
                <a:lnTo>
                  <a:pt x="3125050" y="96723"/>
                </a:lnTo>
                <a:lnTo>
                  <a:pt x="3143038" y="108732"/>
                </a:lnTo>
                <a:lnTo>
                  <a:pt x="3164992" y="113131"/>
                </a:lnTo>
                <a:lnTo>
                  <a:pt x="3186946" y="108732"/>
                </a:lnTo>
                <a:lnTo>
                  <a:pt x="3204933" y="96723"/>
                </a:lnTo>
                <a:lnTo>
                  <a:pt x="3217091" y="78884"/>
                </a:lnTo>
                <a:lnTo>
                  <a:pt x="3221558" y="56997"/>
                </a:lnTo>
                <a:lnTo>
                  <a:pt x="3221558" y="56133"/>
                </a:lnTo>
                <a:lnTo>
                  <a:pt x="3216909" y="34247"/>
                </a:lnTo>
                <a:lnTo>
                  <a:pt x="3204448" y="16408"/>
                </a:lnTo>
                <a:lnTo>
                  <a:pt x="3186400" y="4398"/>
                </a:lnTo>
                <a:lnTo>
                  <a:pt x="3164992" y="0"/>
                </a:lnTo>
                <a:close/>
              </a:path>
              <a:path w="8402320" h="113664">
                <a:moveTo>
                  <a:pt x="3424021" y="0"/>
                </a:moveTo>
                <a:lnTo>
                  <a:pt x="3402431" y="4398"/>
                </a:lnTo>
                <a:lnTo>
                  <a:pt x="3384403" y="16408"/>
                </a:lnTo>
                <a:lnTo>
                  <a:pt x="3372043" y="34247"/>
                </a:lnTo>
                <a:lnTo>
                  <a:pt x="3367455" y="56133"/>
                </a:lnTo>
                <a:lnTo>
                  <a:pt x="3367455" y="56997"/>
                </a:lnTo>
                <a:lnTo>
                  <a:pt x="3371922" y="78884"/>
                </a:lnTo>
                <a:lnTo>
                  <a:pt x="3384080" y="96723"/>
                </a:lnTo>
                <a:lnTo>
                  <a:pt x="3402067" y="108732"/>
                </a:lnTo>
                <a:lnTo>
                  <a:pt x="3424021" y="113131"/>
                </a:lnTo>
                <a:lnTo>
                  <a:pt x="3445975" y="108732"/>
                </a:lnTo>
                <a:lnTo>
                  <a:pt x="3463963" y="96723"/>
                </a:lnTo>
                <a:lnTo>
                  <a:pt x="3476120" y="78884"/>
                </a:lnTo>
                <a:lnTo>
                  <a:pt x="3480587" y="56997"/>
                </a:lnTo>
                <a:lnTo>
                  <a:pt x="3480587" y="56133"/>
                </a:lnTo>
                <a:lnTo>
                  <a:pt x="3475938" y="34247"/>
                </a:lnTo>
                <a:lnTo>
                  <a:pt x="3463477" y="16408"/>
                </a:lnTo>
                <a:lnTo>
                  <a:pt x="3445429" y="4398"/>
                </a:lnTo>
                <a:lnTo>
                  <a:pt x="3424021" y="0"/>
                </a:lnTo>
                <a:close/>
              </a:path>
              <a:path w="8402320" h="113664">
                <a:moveTo>
                  <a:pt x="3683063" y="0"/>
                </a:moveTo>
                <a:lnTo>
                  <a:pt x="3661473" y="4398"/>
                </a:lnTo>
                <a:lnTo>
                  <a:pt x="3643445" y="16408"/>
                </a:lnTo>
                <a:lnTo>
                  <a:pt x="3631085" y="34247"/>
                </a:lnTo>
                <a:lnTo>
                  <a:pt x="3626497" y="56133"/>
                </a:lnTo>
                <a:lnTo>
                  <a:pt x="3626497" y="56997"/>
                </a:lnTo>
                <a:lnTo>
                  <a:pt x="3630964" y="78884"/>
                </a:lnTo>
                <a:lnTo>
                  <a:pt x="3643122" y="96723"/>
                </a:lnTo>
                <a:lnTo>
                  <a:pt x="3661109" y="108732"/>
                </a:lnTo>
                <a:lnTo>
                  <a:pt x="3683063" y="113131"/>
                </a:lnTo>
                <a:lnTo>
                  <a:pt x="3705017" y="108732"/>
                </a:lnTo>
                <a:lnTo>
                  <a:pt x="3723005" y="96723"/>
                </a:lnTo>
                <a:lnTo>
                  <a:pt x="3735162" y="78884"/>
                </a:lnTo>
                <a:lnTo>
                  <a:pt x="3739629" y="56997"/>
                </a:lnTo>
                <a:lnTo>
                  <a:pt x="3739629" y="56133"/>
                </a:lnTo>
                <a:lnTo>
                  <a:pt x="3734980" y="34247"/>
                </a:lnTo>
                <a:lnTo>
                  <a:pt x="3722519" y="16408"/>
                </a:lnTo>
                <a:lnTo>
                  <a:pt x="3704471" y="4398"/>
                </a:lnTo>
                <a:lnTo>
                  <a:pt x="3683063" y="0"/>
                </a:lnTo>
                <a:close/>
              </a:path>
              <a:path w="8402320" h="113664">
                <a:moveTo>
                  <a:pt x="3942092" y="0"/>
                </a:moveTo>
                <a:lnTo>
                  <a:pt x="3920502" y="4398"/>
                </a:lnTo>
                <a:lnTo>
                  <a:pt x="3902475" y="16408"/>
                </a:lnTo>
                <a:lnTo>
                  <a:pt x="3890114" y="34247"/>
                </a:lnTo>
                <a:lnTo>
                  <a:pt x="3885526" y="56133"/>
                </a:lnTo>
                <a:lnTo>
                  <a:pt x="3885526" y="56997"/>
                </a:lnTo>
                <a:lnTo>
                  <a:pt x="3889993" y="78884"/>
                </a:lnTo>
                <a:lnTo>
                  <a:pt x="3902151" y="96723"/>
                </a:lnTo>
                <a:lnTo>
                  <a:pt x="3920138" y="108732"/>
                </a:lnTo>
                <a:lnTo>
                  <a:pt x="3942092" y="113131"/>
                </a:lnTo>
                <a:lnTo>
                  <a:pt x="3964047" y="108732"/>
                </a:lnTo>
                <a:lnTo>
                  <a:pt x="3982034" y="96723"/>
                </a:lnTo>
                <a:lnTo>
                  <a:pt x="3994192" y="78884"/>
                </a:lnTo>
                <a:lnTo>
                  <a:pt x="3998658" y="56997"/>
                </a:lnTo>
                <a:lnTo>
                  <a:pt x="3998658" y="56133"/>
                </a:lnTo>
                <a:lnTo>
                  <a:pt x="3994009" y="34247"/>
                </a:lnTo>
                <a:lnTo>
                  <a:pt x="3981548" y="16408"/>
                </a:lnTo>
                <a:lnTo>
                  <a:pt x="3963500" y="4398"/>
                </a:lnTo>
                <a:lnTo>
                  <a:pt x="3942092" y="0"/>
                </a:lnTo>
                <a:close/>
              </a:path>
              <a:path w="8402320" h="113664">
                <a:moveTo>
                  <a:pt x="4201134" y="0"/>
                </a:moveTo>
                <a:lnTo>
                  <a:pt x="4179544" y="4398"/>
                </a:lnTo>
                <a:lnTo>
                  <a:pt x="4161516" y="16408"/>
                </a:lnTo>
                <a:lnTo>
                  <a:pt x="4149156" y="34247"/>
                </a:lnTo>
                <a:lnTo>
                  <a:pt x="4144568" y="56133"/>
                </a:lnTo>
                <a:lnTo>
                  <a:pt x="4144568" y="56997"/>
                </a:lnTo>
                <a:lnTo>
                  <a:pt x="4149035" y="78884"/>
                </a:lnTo>
                <a:lnTo>
                  <a:pt x="4161193" y="96723"/>
                </a:lnTo>
                <a:lnTo>
                  <a:pt x="4179180" y="108732"/>
                </a:lnTo>
                <a:lnTo>
                  <a:pt x="4201134" y="113131"/>
                </a:lnTo>
                <a:lnTo>
                  <a:pt x="4223088" y="108732"/>
                </a:lnTo>
                <a:lnTo>
                  <a:pt x="4241076" y="96723"/>
                </a:lnTo>
                <a:lnTo>
                  <a:pt x="4253233" y="78884"/>
                </a:lnTo>
                <a:lnTo>
                  <a:pt x="4257700" y="56997"/>
                </a:lnTo>
                <a:lnTo>
                  <a:pt x="4257700" y="56133"/>
                </a:lnTo>
                <a:lnTo>
                  <a:pt x="4253051" y="34247"/>
                </a:lnTo>
                <a:lnTo>
                  <a:pt x="4240590" y="16408"/>
                </a:lnTo>
                <a:lnTo>
                  <a:pt x="4222542" y="4398"/>
                </a:lnTo>
                <a:lnTo>
                  <a:pt x="4201134" y="0"/>
                </a:lnTo>
                <a:close/>
              </a:path>
              <a:path w="8402320" h="113664">
                <a:moveTo>
                  <a:pt x="4460163" y="0"/>
                </a:moveTo>
                <a:lnTo>
                  <a:pt x="4438573" y="4398"/>
                </a:lnTo>
                <a:lnTo>
                  <a:pt x="4420546" y="16408"/>
                </a:lnTo>
                <a:lnTo>
                  <a:pt x="4408185" y="34247"/>
                </a:lnTo>
                <a:lnTo>
                  <a:pt x="4403598" y="56133"/>
                </a:lnTo>
                <a:lnTo>
                  <a:pt x="4403598" y="56997"/>
                </a:lnTo>
                <a:lnTo>
                  <a:pt x="4408064" y="78884"/>
                </a:lnTo>
                <a:lnTo>
                  <a:pt x="4420222" y="96723"/>
                </a:lnTo>
                <a:lnTo>
                  <a:pt x="4438209" y="108732"/>
                </a:lnTo>
                <a:lnTo>
                  <a:pt x="4460163" y="113131"/>
                </a:lnTo>
                <a:lnTo>
                  <a:pt x="4482118" y="108732"/>
                </a:lnTo>
                <a:lnTo>
                  <a:pt x="4500105" y="96723"/>
                </a:lnTo>
                <a:lnTo>
                  <a:pt x="4512263" y="78884"/>
                </a:lnTo>
                <a:lnTo>
                  <a:pt x="4516729" y="56997"/>
                </a:lnTo>
                <a:lnTo>
                  <a:pt x="4516729" y="56133"/>
                </a:lnTo>
                <a:lnTo>
                  <a:pt x="4512081" y="34247"/>
                </a:lnTo>
                <a:lnTo>
                  <a:pt x="4499619" y="16408"/>
                </a:lnTo>
                <a:lnTo>
                  <a:pt x="4481571" y="4398"/>
                </a:lnTo>
                <a:lnTo>
                  <a:pt x="4460163" y="0"/>
                </a:lnTo>
                <a:close/>
              </a:path>
              <a:path w="8402320" h="113664">
                <a:moveTo>
                  <a:pt x="4719205" y="0"/>
                </a:moveTo>
                <a:lnTo>
                  <a:pt x="4697615" y="4398"/>
                </a:lnTo>
                <a:lnTo>
                  <a:pt x="4679588" y="16408"/>
                </a:lnTo>
                <a:lnTo>
                  <a:pt x="4667227" y="34247"/>
                </a:lnTo>
                <a:lnTo>
                  <a:pt x="4662639" y="56133"/>
                </a:lnTo>
                <a:lnTo>
                  <a:pt x="4662639" y="56997"/>
                </a:lnTo>
                <a:lnTo>
                  <a:pt x="4667106" y="78884"/>
                </a:lnTo>
                <a:lnTo>
                  <a:pt x="4679264" y="96723"/>
                </a:lnTo>
                <a:lnTo>
                  <a:pt x="4697251" y="108732"/>
                </a:lnTo>
                <a:lnTo>
                  <a:pt x="4719205" y="113131"/>
                </a:lnTo>
                <a:lnTo>
                  <a:pt x="4741160" y="108732"/>
                </a:lnTo>
                <a:lnTo>
                  <a:pt x="4759147" y="96723"/>
                </a:lnTo>
                <a:lnTo>
                  <a:pt x="4771305" y="78884"/>
                </a:lnTo>
                <a:lnTo>
                  <a:pt x="4775771" y="56997"/>
                </a:lnTo>
                <a:lnTo>
                  <a:pt x="4775771" y="56133"/>
                </a:lnTo>
                <a:lnTo>
                  <a:pt x="4771122" y="34247"/>
                </a:lnTo>
                <a:lnTo>
                  <a:pt x="4758661" y="16408"/>
                </a:lnTo>
                <a:lnTo>
                  <a:pt x="4740613" y="4398"/>
                </a:lnTo>
                <a:lnTo>
                  <a:pt x="4719205" y="0"/>
                </a:lnTo>
                <a:close/>
              </a:path>
              <a:path w="8402320" h="113664">
                <a:moveTo>
                  <a:pt x="4978234" y="0"/>
                </a:moveTo>
                <a:lnTo>
                  <a:pt x="4956644" y="4398"/>
                </a:lnTo>
                <a:lnTo>
                  <a:pt x="4938617" y="16408"/>
                </a:lnTo>
                <a:lnTo>
                  <a:pt x="4926256" y="34247"/>
                </a:lnTo>
                <a:lnTo>
                  <a:pt x="4921669" y="56133"/>
                </a:lnTo>
                <a:lnTo>
                  <a:pt x="4921669" y="56997"/>
                </a:lnTo>
                <a:lnTo>
                  <a:pt x="4926135" y="78884"/>
                </a:lnTo>
                <a:lnTo>
                  <a:pt x="4938293" y="96723"/>
                </a:lnTo>
                <a:lnTo>
                  <a:pt x="4956280" y="108732"/>
                </a:lnTo>
                <a:lnTo>
                  <a:pt x="4978234" y="113131"/>
                </a:lnTo>
                <a:lnTo>
                  <a:pt x="5000189" y="108732"/>
                </a:lnTo>
                <a:lnTo>
                  <a:pt x="5018176" y="96723"/>
                </a:lnTo>
                <a:lnTo>
                  <a:pt x="5030334" y="78884"/>
                </a:lnTo>
                <a:lnTo>
                  <a:pt x="5034800" y="56997"/>
                </a:lnTo>
                <a:lnTo>
                  <a:pt x="5034800" y="56133"/>
                </a:lnTo>
                <a:lnTo>
                  <a:pt x="5030152" y="34247"/>
                </a:lnTo>
                <a:lnTo>
                  <a:pt x="5017690" y="16408"/>
                </a:lnTo>
                <a:lnTo>
                  <a:pt x="4999642" y="4398"/>
                </a:lnTo>
                <a:lnTo>
                  <a:pt x="4978234" y="0"/>
                </a:lnTo>
                <a:close/>
              </a:path>
              <a:path w="8402320" h="113664">
                <a:moveTo>
                  <a:pt x="5237276" y="0"/>
                </a:moveTo>
                <a:lnTo>
                  <a:pt x="5215686" y="4398"/>
                </a:lnTo>
                <a:lnTo>
                  <a:pt x="5197659" y="16408"/>
                </a:lnTo>
                <a:lnTo>
                  <a:pt x="5185298" y="34247"/>
                </a:lnTo>
                <a:lnTo>
                  <a:pt x="5180711" y="56133"/>
                </a:lnTo>
                <a:lnTo>
                  <a:pt x="5180711" y="56997"/>
                </a:lnTo>
                <a:lnTo>
                  <a:pt x="5185177" y="78884"/>
                </a:lnTo>
                <a:lnTo>
                  <a:pt x="5197335" y="96723"/>
                </a:lnTo>
                <a:lnTo>
                  <a:pt x="5215322" y="108732"/>
                </a:lnTo>
                <a:lnTo>
                  <a:pt x="5237276" y="113131"/>
                </a:lnTo>
                <a:lnTo>
                  <a:pt x="5259231" y="108732"/>
                </a:lnTo>
                <a:lnTo>
                  <a:pt x="5277218" y="96723"/>
                </a:lnTo>
                <a:lnTo>
                  <a:pt x="5289376" y="78884"/>
                </a:lnTo>
                <a:lnTo>
                  <a:pt x="5293842" y="56997"/>
                </a:lnTo>
                <a:lnTo>
                  <a:pt x="5293842" y="56133"/>
                </a:lnTo>
                <a:lnTo>
                  <a:pt x="5289194" y="34247"/>
                </a:lnTo>
                <a:lnTo>
                  <a:pt x="5276732" y="16408"/>
                </a:lnTo>
                <a:lnTo>
                  <a:pt x="5258684" y="4398"/>
                </a:lnTo>
                <a:lnTo>
                  <a:pt x="5237276" y="0"/>
                </a:lnTo>
                <a:close/>
              </a:path>
              <a:path w="8402320" h="113664">
                <a:moveTo>
                  <a:pt x="5496306" y="0"/>
                </a:moveTo>
                <a:lnTo>
                  <a:pt x="5474716" y="4398"/>
                </a:lnTo>
                <a:lnTo>
                  <a:pt x="5456688" y="16408"/>
                </a:lnTo>
                <a:lnTo>
                  <a:pt x="5444328" y="34247"/>
                </a:lnTo>
                <a:lnTo>
                  <a:pt x="5439740" y="56133"/>
                </a:lnTo>
                <a:lnTo>
                  <a:pt x="5439740" y="56997"/>
                </a:lnTo>
                <a:lnTo>
                  <a:pt x="5444206" y="78884"/>
                </a:lnTo>
                <a:lnTo>
                  <a:pt x="5456364" y="96723"/>
                </a:lnTo>
                <a:lnTo>
                  <a:pt x="5474351" y="108732"/>
                </a:lnTo>
                <a:lnTo>
                  <a:pt x="5496306" y="113131"/>
                </a:lnTo>
                <a:lnTo>
                  <a:pt x="5518260" y="108732"/>
                </a:lnTo>
                <a:lnTo>
                  <a:pt x="5536247" y="96723"/>
                </a:lnTo>
                <a:lnTo>
                  <a:pt x="5548405" y="78884"/>
                </a:lnTo>
                <a:lnTo>
                  <a:pt x="5552871" y="56997"/>
                </a:lnTo>
                <a:lnTo>
                  <a:pt x="5552871" y="56133"/>
                </a:lnTo>
                <a:lnTo>
                  <a:pt x="5548223" y="34247"/>
                </a:lnTo>
                <a:lnTo>
                  <a:pt x="5535761" y="16408"/>
                </a:lnTo>
                <a:lnTo>
                  <a:pt x="5517713" y="4398"/>
                </a:lnTo>
                <a:lnTo>
                  <a:pt x="5496306" y="0"/>
                </a:lnTo>
                <a:close/>
              </a:path>
              <a:path w="8402320" h="113664">
                <a:moveTo>
                  <a:pt x="5755347" y="0"/>
                </a:moveTo>
                <a:lnTo>
                  <a:pt x="5733757" y="4398"/>
                </a:lnTo>
                <a:lnTo>
                  <a:pt x="5715730" y="16408"/>
                </a:lnTo>
                <a:lnTo>
                  <a:pt x="5703369" y="34247"/>
                </a:lnTo>
                <a:lnTo>
                  <a:pt x="5698782" y="56133"/>
                </a:lnTo>
                <a:lnTo>
                  <a:pt x="5698782" y="56997"/>
                </a:lnTo>
                <a:lnTo>
                  <a:pt x="5703248" y="78884"/>
                </a:lnTo>
                <a:lnTo>
                  <a:pt x="5715406" y="96723"/>
                </a:lnTo>
                <a:lnTo>
                  <a:pt x="5733393" y="108732"/>
                </a:lnTo>
                <a:lnTo>
                  <a:pt x="5755347" y="113131"/>
                </a:lnTo>
                <a:lnTo>
                  <a:pt x="5777302" y="108732"/>
                </a:lnTo>
                <a:lnTo>
                  <a:pt x="5795289" y="96723"/>
                </a:lnTo>
                <a:lnTo>
                  <a:pt x="5807447" y="78884"/>
                </a:lnTo>
                <a:lnTo>
                  <a:pt x="5811913" y="56997"/>
                </a:lnTo>
                <a:lnTo>
                  <a:pt x="5811913" y="56133"/>
                </a:lnTo>
                <a:lnTo>
                  <a:pt x="5807265" y="34247"/>
                </a:lnTo>
                <a:lnTo>
                  <a:pt x="5794803" y="16408"/>
                </a:lnTo>
                <a:lnTo>
                  <a:pt x="5776755" y="4398"/>
                </a:lnTo>
                <a:lnTo>
                  <a:pt x="5755347" y="0"/>
                </a:lnTo>
                <a:close/>
              </a:path>
              <a:path w="8402320" h="113664">
                <a:moveTo>
                  <a:pt x="6014377" y="0"/>
                </a:moveTo>
                <a:lnTo>
                  <a:pt x="5992787" y="4398"/>
                </a:lnTo>
                <a:lnTo>
                  <a:pt x="5974759" y="16408"/>
                </a:lnTo>
                <a:lnTo>
                  <a:pt x="5962399" y="34247"/>
                </a:lnTo>
                <a:lnTo>
                  <a:pt x="5957811" y="56133"/>
                </a:lnTo>
                <a:lnTo>
                  <a:pt x="5957811" y="56997"/>
                </a:lnTo>
                <a:lnTo>
                  <a:pt x="5962277" y="78884"/>
                </a:lnTo>
                <a:lnTo>
                  <a:pt x="5974435" y="96723"/>
                </a:lnTo>
                <a:lnTo>
                  <a:pt x="5992422" y="108732"/>
                </a:lnTo>
                <a:lnTo>
                  <a:pt x="6014377" y="113131"/>
                </a:lnTo>
                <a:lnTo>
                  <a:pt x="6036331" y="108732"/>
                </a:lnTo>
                <a:lnTo>
                  <a:pt x="6054318" y="96723"/>
                </a:lnTo>
                <a:lnTo>
                  <a:pt x="6066476" y="78884"/>
                </a:lnTo>
                <a:lnTo>
                  <a:pt x="6070942" y="56997"/>
                </a:lnTo>
                <a:lnTo>
                  <a:pt x="6070942" y="56133"/>
                </a:lnTo>
                <a:lnTo>
                  <a:pt x="6066294" y="34247"/>
                </a:lnTo>
                <a:lnTo>
                  <a:pt x="6053832" y="16408"/>
                </a:lnTo>
                <a:lnTo>
                  <a:pt x="6035784" y="4398"/>
                </a:lnTo>
                <a:lnTo>
                  <a:pt x="6014377" y="0"/>
                </a:lnTo>
                <a:close/>
              </a:path>
              <a:path w="8402320" h="113664">
                <a:moveTo>
                  <a:pt x="6273419" y="0"/>
                </a:moveTo>
                <a:lnTo>
                  <a:pt x="6251829" y="4398"/>
                </a:lnTo>
                <a:lnTo>
                  <a:pt x="6233801" y="16408"/>
                </a:lnTo>
                <a:lnTo>
                  <a:pt x="6221441" y="34247"/>
                </a:lnTo>
                <a:lnTo>
                  <a:pt x="6216853" y="56133"/>
                </a:lnTo>
                <a:lnTo>
                  <a:pt x="6216853" y="56997"/>
                </a:lnTo>
                <a:lnTo>
                  <a:pt x="6221319" y="78884"/>
                </a:lnTo>
                <a:lnTo>
                  <a:pt x="6233477" y="96723"/>
                </a:lnTo>
                <a:lnTo>
                  <a:pt x="6251464" y="108732"/>
                </a:lnTo>
                <a:lnTo>
                  <a:pt x="6273419" y="113131"/>
                </a:lnTo>
                <a:lnTo>
                  <a:pt x="6295373" y="108732"/>
                </a:lnTo>
                <a:lnTo>
                  <a:pt x="6313360" y="96723"/>
                </a:lnTo>
                <a:lnTo>
                  <a:pt x="6325518" y="78884"/>
                </a:lnTo>
                <a:lnTo>
                  <a:pt x="6329984" y="56997"/>
                </a:lnTo>
                <a:lnTo>
                  <a:pt x="6329984" y="56133"/>
                </a:lnTo>
                <a:lnTo>
                  <a:pt x="6325336" y="34247"/>
                </a:lnTo>
                <a:lnTo>
                  <a:pt x="6312874" y="16408"/>
                </a:lnTo>
                <a:lnTo>
                  <a:pt x="6294826" y="4398"/>
                </a:lnTo>
                <a:lnTo>
                  <a:pt x="6273419" y="0"/>
                </a:lnTo>
                <a:close/>
              </a:path>
              <a:path w="8402320" h="113664">
                <a:moveTo>
                  <a:pt x="6532448" y="0"/>
                </a:moveTo>
                <a:lnTo>
                  <a:pt x="6510858" y="4398"/>
                </a:lnTo>
                <a:lnTo>
                  <a:pt x="6492830" y="16408"/>
                </a:lnTo>
                <a:lnTo>
                  <a:pt x="6480470" y="34247"/>
                </a:lnTo>
                <a:lnTo>
                  <a:pt x="6475882" y="56133"/>
                </a:lnTo>
                <a:lnTo>
                  <a:pt x="6475882" y="56997"/>
                </a:lnTo>
                <a:lnTo>
                  <a:pt x="6480348" y="78884"/>
                </a:lnTo>
                <a:lnTo>
                  <a:pt x="6492506" y="96723"/>
                </a:lnTo>
                <a:lnTo>
                  <a:pt x="6510493" y="108732"/>
                </a:lnTo>
                <a:lnTo>
                  <a:pt x="6532448" y="113131"/>
                </a:lnTo>
                <a:lnTo>
                  <a:pt x="6554402" y="108732"/>
                </a:lnTo>
                <a:lnTo>
                  <a:pt x="6572389" y="96723"/>
                </a:lnTo>
                <a:lnTo>
                  <a:pt x="6584547" y="78884"/>
                </a:lnTo>
                <a:lnTo>
                  <a:pt x="6589013" y="56997"/>
                </a:lnTo>
                <a:lnTo>
                  <a:pt x="6589013" y="56133"/>
                </a:lnTo>
                <a:lnTo>
                  <a:pt x="6584365" y="34247"/>
                </a:lnTo>
                <a:lnTo>
                  <a:pt x="6571903" y="16408"/>
                </a:lnTo>
                <a:lnTo>
                  <a:pt x="6553856" y="4398"/>
                </a:lnTo>
                <a:lnTo>
                  <a:pt x="6532448" y="0"/>
                </a:lnTo>
                <a:close/>
              </a:path>
              <a:path w="8402320" h="113664">
                <a:moveTo>
                  <a:pt x="6791490" y="0"/>
                </a:moveTo>
                <a:lnTo>
                  <a:pt x="6769900" y="4398"/>
                </a:lnTo>
                <a:lnTo>
                  <a:pt x="6751872" y="16408"/>
                </a:lnTo>
                <a:lnTo>
                  <a:pt x="6739512" y="34247"/>
                </a:lnTo>
                <a:lnTo>
                  <a:pt x="6734924" y="56133"/>
                </a:lnTo>
                <a:lnTo>
                  <a:pt x="6734924" y="56997"/>
                </a:lnTo>
                <a:lnTo>
                  <a:pt x="6739390" y="78884"/>
                </a:lnTo>
                <a:lnTo>
                  <a:pt x="6751548" y="96723"/>
                </a:lnTo>
                <a:lnTo>
                  <a:pt x="6769535" y="108732"/>
                </a:lnTo>
                <a:lnTo>
                  <a:pt x="6791490" y="113131"/>
                </a:lnTo>
                <a:lnTo>
                  <a:pt x="6813444" y="108732"/>
                </a:lnTo>
                <a:lnTo>
                  <a:pt x="6831431" y="96723"/>
                </a:lnTo>
                <a:lnTo>
                  <a:pt x="6843589" y="78884"/>
                </a:lnTo>
                <a:lnTo>
                  <a:pt x="6848055" y="56997"/>
                </a:lnTo>
                <a:lnTo>
                  <a:pt x="6848055" y="56133"/>
                </a:lnTo>
                <a:lnTo>
                  <a:pt x="6843407" y="34247"/>
                </a:lnTo>
                <a:lnTo>
                  <a:pt x="6830945" y="16408"/>
                </a:lnTo>
                <a:lnTo>
                  <a:pt x="6812897" y="4398"/>
                </a:lnTo>
                <a:lnTo>
                  <a:pt x="6791490" y="0"/>
                </a:lnTo>
                <a:close/>
              </a:path>
              <a:path w="8402320" h="113664">
                <a:moveTo>
                  <a:pt x="7050519" y="0"/>
                </a:moveTo>
                <a:lnTo>
                  <a:pt x="7028929" y="4398"/>
                </a:lnTo>
                <a:lnTo>
                  <a:pt x="7010901" y="16408"/>
                </a:lnTo>
                <a:lnTo>
                  <a:pt x="6998541" y="34247"/>
                </a:lnTo>
                <a:lnTo>
                  <a:pt x="6993953" y="56133"/>
                </a:lnTo>
                <a:lnTo>
                  <a:pt x="6993953" y="56997"/>
                </a:lnTo>
                <a:lnTo>
                  <a:pt x="6998419" y="78884"/>
                </a:lnTo>
                <a:lnTo>
                  <a:pt x="7010577" y="96723"/>
                </a:lnTo>
                <a:lnTo>
                  <a:pt x="7028564" y="108732"/>
                </a:lnTo>
                <a:lnTo>
                  <a:pt x="7050519" y="113131"/>
                </a:lnTo>
                <a:lnTo>
                  <a:pt x="7072473" y="108732"/>
                </a:lnTo>
                <a:lnTo>
                  <a:pt x="7090460" y="96723"/>
                </a:lnTo>
                <a:lnTo>
                  <a:pt x="7102618" y="78884"/>
                </a:lnTo>
                <a:lnTo>
                  <a:pt x="7107085" y="56997"/>
                </a:lnTo>
                <a:lnTo>
                  <a:pt x="7107085" y="56133"/>
                </a:lnTo>
                <a:lnTo>
                  <a:pt x="7102436" y="34247"/>
                </a:lnTo>
                <a:lnTo>
                  <a:pt x="7089975" y="16408"/>
                </a:lnTo>
                <a:lnTo>
                  <a:pt x="7071927" y="4398"/>
                </a:lnTo>
                <a:lnTo>
                  <a:pt x="7050519" y="0"/>
                </a:lnTo>
                <a:close/>
              </a:path>
              <a:path w="8402320" h="113664">
                <a:moveTo>
                  <a:pt x="7309561" y="0"/>
                </a:moveTo>
                <a:lnTo>
                  <a:pt x="7287971" y="4398"/>
                </a:lnTo>
                <a:lnTo>
                  <a:pt x="7269943" y="16408"/>
                </a:lnTo>
                <a:lnTo>
                  <a:pt x="7257583" y="34247"/>
                </a:lnTo>
                <a:lnTo>
                  <a:pt x="7252995" y="56133"/>
                </a:lnTo>
                <a:lnTo>
                  <a:pt x="7252995" y="56997"/>
                </a:lnTo>
                <a:lnTo>
                  <a:pt x="7257461" y="78884"/>
                </a:lnTo>
                <a:lnTo>
                  <a:pt x="7269619" y="96723"/>
                </a:lnTo>
                <a:lnTo>
                  <a:pt x="7287606" y="108732"/>
                </a:lnTo>
                <a:lnTo>
                  <a:pt x="7309561" y="113131"/>
                </a:lnTo>
                <a:lnTo>
                  <a:pt x="7331515" y="108732"/>
                </a:lnTo>
                <a:lnTo>
                  <a:pt x="7349502" y="96723"/>
                </a:lnTo>
                <a:lnTo>
                  <a:pt x="7361660" y="78884"/>
                </a:lnTo>
                <a:lnTo>
                  <a:pt x="7366127" y="56997"/>
                </a:lnTo>
                <a:lnTo>
                  <a:pt x="7366127" y="56133"/>
                </a:lnTo>
                <a:lnTo>
                  <a:pt x="7361478" y="34247"/>
                </a:lnTo>
                <a:lnTo>
                  <a:pt x="7349016" y="16408"/>
                </a:lnTo>
                <a:lnTo>
                  <a:pt x="7330969" y="4398"/>
                </a:lnTo>
                <a:lnTo>
                  <a:pt x="7309561" y="0"/>
                </a:lnTo>
                <a:close/>
              </a:path>
              <a:path w="8402320" h="113664">
                <a:moveTo>
                  <a:pt x="7568590" y="0"/>
                </a:moveTo>
                <a:lnTo>
                  <a:pt x="7547000" y="4398"/>
                </a:lnTo>
                <a:lnTo>
                  <a:pt x="7528972" y="16408"/>
                </a:lnTo>
                <a:lnTo>
                  <a:pt x="7516612" y="34247"/>
                </a:lnTo>
                <a:lnTo>
                  <a:pt x="7512024" y="56133"/>
                </a:lnTo>
                <a:lnTo>
                  <a:pt x="7512024" y="56997"/>
                </a:lnTo>
                <a:lnTo>
                  <a:pt x="7516491" y="78884"/>
                </a:lnTo>
                <a:lnTo>
                  <a:pt x="7528648" y="96723"/>
                </a:lnTo>
                <a:lnTo>
                  <a:pt x="7546636" y="108732"/>
                </a:lnTo>
                <a:lnTo>
                  <a:pt x="7568590" y="113131"/>
                </a:lnTo>
                <a:lnTo>
                  <a:pt x="7590544" y="108732"/>
                </a:lnTo>
                <a:lnTo>
                  <a:pt x="7608531" y="96723"/>
                </a:lnTo>
                <a:lnTo>
                  <a:pt x="7620689" y="78884"/>
                </a:lnTo>
                <a:lnTo>
                  <a:pt x="7625156" y="56997"/>
                </a:lnTo>
                <a:lnTo>
                  <a:pt x="7625156" y="56133"/>
                </a:lnTo>
                <a:lnTo>
                  <a:pt x="7620507" y="34247"/>
                </a:lnTo>
                <a:lnTo>
                  <a:pt x="7608046" y="16408"/>
                </a:lnTo>
                <a:lnTo>
                  <a:pt x="7589998" y="4398"/>
                </a:lnTo>
                <a:lnTo>
                  <a:pt x="7568590" y="0"/>
                </a:lnTo>
                <a:close/>
              </a:path>
              <a:path w="8402320" h="113664">
                <a:moveTo>
                  <a:pt x="7827632" y="0"/>
                </a:moveTo>
                <a:lnTo>
                  <a:pt x="7806042" y="4398"/>
                </a:lnTo>
                <a:lnTo>
                  <a:pt x="7788014" y="16408"/>
                </a:lnTo>
                <a:lnTo>
                  <a:pt x="7775654" y="34247"/>
                </a:lnTo>
                <a:lnTo>
                  <a:pt x="7771066" y="56133"/>
                </a:lnTo>
                <a:lnTo>
                  <a:pt x="7771066" y="56997"/>
                </a:lnTo>
                <a:lnTo>
                  <a:pt x="7775532" y="78884"/>
                </a:lnTo>
                <a:lnTo>
                  <a:pt x="7787690" y="96723"/>
                </a:lnTo>
                <a:lnTo>
                  <a:pt x="7805677" y="108732"/>
                </a:lnTo>
                <a:lnTo>
                  <a:pt x="7827632" y="113131"/>
                </a:lnTo>
                <a:lnTo>
                  <a:pt x="7849586" y="108732"/>
                </a:lnTo>
                <a:lnTo>
                  <a:pt x="7867573" y="96723"/>
                </a:lnTo>
                <a:lnTo>
                  <a:pt x="7879731" y="78884"/>
                </a:lnTo>
                <a:lnTo>
                  <a:pt x="7884198" y="56997"/>
                </a:lnTo>
                <a:lnTo>
                  <a:pt x="7884198" y="56133"/>
                </a:lnTo>
                <a:lnTo>
                  <a:pt x="7879549" y="34247"/>
                </a:lnTo>
                <a:lnTo>
                  <a:pt x="7867088" y="16408"/>
                </a:lnTo>
                <a:lnTo>
                  <a:pt x="7849040" y="4398"/>
                </a:lnTo>
                <a:lnTo>
                  <a:pt x="7827632" y="0"/>
                </a:lnTo>
                <a:close/>
              </a:path>
              <a:path w="8402320" h="113664">
                <a:moveTo>
                  <a:pt x="8086661" y="0"/>
                </a:moveTo>
                <a:lnTo>
                  <a:pt x="8065071" y="4398"/>
                </a:lnTo>
                <a:lnTo>
                  <a:pt x="8047043" y="16408"/>
                </a:lnTo>
                <a:lnTo>
                  <a:pt x="8034683" y="34247"/>
                </a:lnTo>
                <a:lnTo>
                  <a:pt x="8030095" y="56133"/>
                </a:lnTo>
                <a:lnTo>
                  <a:pt x="8030095" y="56997"/>
                </a:lnTo>
                <a:lnTo>
                  <a:pt x="8034562" y="78884"/>
                </a:lnTo>
                <a:lnTo>
                  <a:pt x="8046719" y="96723"/>
                </a:lnTo>
                <a:lnTo>
                  <a:pt x="8064707" y="108732"/>
                </a:lnTo>
                <a:lnTo>
                  <a:pt x="8086661" y="113131"/>
                </a:lnTo>
                <a:lnTo>
                  <a:pt x="8108615" y="108732"/>
                </a:lnTo>
                <a:lnTo>
                  <a:pt x="8126603" y="96723"/>
                </a:lnTo>
                <a:lnTo>
                  <a:pt x="8138760" y="78884"/>
                </a:lnTo>
                <a:lnTo>
                  <a:pt x="8143227" y="56997"/>
                </a:lnTo>
                <a:lnTo>
                  <a:pt x="8143227" y="56133"/>
                </a:lnTo>
                <a:lnTo>
                  <a:pt x="8138578" y="34247"/>
                </a:lnTo>
                <a:lnTo>
                  <a:pt x="8126117" y="16408"/>
                </a:lnTo>
                <a:lnTo>
                  <a:pt x="8108069" y="4398"/>
                </a:lnTo>
                <a:lnTo>
                  <a:pt x="8086661" y="0"/>
                </a:lnTo>
                <a:close/>
              </a:path>
              <a:path w="8402320" h="113664">
                <a:moveTo>
                  <a:pt x="8345703" y="0"/>
                </a:moveTo>
                <a:lnTo>
                  <a:pt x="8324113" y="4398"/>
                </a:lnTo>
                <a:lnTo>
                  <a:pt x="8306085" y="16408"/>
                </a:lnTo>
                <a:lnTo>
                  <a:pt x="8293725" y="34247"/>
                </a:lnTo>
                <a:lnTo>
                  <a:pt x="8289137" y="56133"/>
                </a:lnTo>
                <a:lnTo>
                  <a:pt x="8289137" y="56997"/>
                </a:lnTo>
                <a:lnTo>
                  <a:pt x="8293604" y="78884"/>
                </a:lnTo>
                <a:lnTo>
                  <a:pt x="8305761" y="96723"/>
                </a:lnTo>
                <a:lnTo>
                  <a:pt x="8323749" y="108732"/>
                </a:lnTo>
                <a:lnTo>
                  <a:pt x="8345703" y="113131"/>
                </a:lnTo>
                <a:lnTo>
                  <a:pt x="8367657" y="108732"/>
                </a:lnTo>
                <a:lnTo>
                  <a:pt x="8385644" y="96723"/>
                </a:lnTo>
                <a:lnTo>
                  <a:pt x="8397802" y="78884"/>
                </a:lnTo>
                <a:lnTo>
                  <a:pt x="8402269" y="56997"/>
                </a:lnTo>
                <a:lnTo>
                  <a:pt x="8402269" y="56133"/>
                </a:lnTo>
                <a:lnTo>
                  <a:pt x="8397620" y="34247"/>
                </a:lnTo>
                <a:lnTo>
                  <a:pt x="8385159" y="16408"/>
                </a:lnTo>
                <a:lnTo>
                  <a:pt x="8367111" y="4398"/>
                </a:lnTo>
                <a:lnTo>
                  <a:pt x="8345703" y="0"/>
                </a:lnTo>
                <a:close/>
              </a:path>
            </a:pathLst>
          </a:custGeom>
          <a:solidFill>
            <a:srgbClr val="E2E3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3"/>
          <p:cNvSpPr/>
          <p:nvPr userDrawn="1"/>
        </p:nvSpPr>
        <p:spPr>
          <a:xfrm>
            <a:off x="381000" y="4502786"/>
            <a:ext cx="8402320" cy="113664"/>
          </a:xfrm>
          <a:custGeom>
            <a:avLst/>
            <a:gdLst/>
            <a:ahLst/>
            <a:cxnLst/>
            <a:rect l="l" t="t" r="r" b="b"/>
            <a:pathLst>
              <a:path w="8402320" h="113664">
                <a:moveTo>
                  <a:pt x="56565" y="0"/>
                </a:moveTo>
                <a:lnTo>
                  <a:pt x="34975" y="4398"/>
                </a:lnTo>
                <a:lnTo>
                  <a:pt x="16948" y="16408"/>
                </a:lnTo>
                <a:lnTo>
                  <a:pt x="4587" y="34247"/>
                </a:lnTo>
                <a:lnTo>
                  <a:pt x="0" y="56133"/>
                </a:lnTo>
                <a:lnTo>
                  <a:pt x="0" y="56997"/>
                </a:lnTo>
                <a:lnTo>
                  <a:pt x="4466" y="78884"/>
                </a:lnTo>
                <a:lnTo>
                  <a:pt x="16624" y="96723"/>
                </a:lnTo>
                <a:lnTo>
                  <a:pt x="34611" y="108732"/>
                </a:lnTo>
                <a:lnTo>
                  <a:pt x="56565" y="113131"/>
                </a:lnTo>
                <a:lnTo>
                  <a:pt x="78520" y="108732"/>
                </a:lnTo>
                <a:lnTo>
                  <a:pt x="96507" y="96723"/>
                </a:lnTo>
                <a:lnTo>
                  <a:pt x="108665" y="78884"/>
                </a:lnTo>
                <a:lnTo>
                  <a:pt x="113131" y="56997"/>
                </a:lnTo>
                <a:lnTo>
                  <a:pt x="113131" y="56133"/>
                </a:lnTo>
                <a:lnTo>
                  <a:pt x="108483" y="34247"/>
                </a:lnTo>
                <a:lnTo>
                  <a:pt x="96021" y="16408"/>
                </a:lnTo>
                <a:lnTo>
                  <a:pt x="77973" y="4398"/>
                </a:lnTo>
                <a:lnTo>
                  <a:pt x="56565" y="0"/>
                </a:lnTo>
                <a:close/>
              </a:path>
              <a:path w="8402320" h="113664">
                <a:moveTo>
                  <a:pt x="315595" y="0"/>
                </a:moveTo>
                <a:lnTo>
                  <a:pt x="294005" y="4398"/>
                </a:lnTo>
                <a:lnTo>
                  <a:pt x="275977" y="16408"/>
                </a:lnTo>
                <a:lnTo>
                  <a:pt x="263617" y="34247"/>
                </a:lnTo>
                <a:lnTo>
                  <a:pt x="259029" y="56133"/>
                </a:lnTo>
                <a:lnTo>
                  <a:pt x="259029" y="56997"/>
                </a:lnTo>
                <a:lnTo>
                  <a:pt x="263495" y="78884"/>
                </a:lnTo>
                <a:lnTo>
                  <a:pt x="275653" y="96723"/>
                </a:lnTo>
                <a:lnTo>
                  <a:pt x="293640" y="108732"/>
                </a:lnTo>
                <a:lnTo>
                  <a:pt x="315595" y="113131"/>
                </a:lnTo>
                <a:lnTo>
                  <a:pt x="337549" y="108732"/>
                </a:lnTo>
                <a:lnTo>
                  <a:pt x="355536" y="96723"/>
                </a:lnTo>
                <a:lnTo>
                  <a:pt x="367694" y="78884"/>
                </a:lnTo>
                <a:lnTo>
                  <a:pt x="372160" y="56997"/>
                </a:lnTo>
                <a:lnTo>
                  <a:pt x="372160" y="56133"/>
                </a:lnTo>
                <a:lnTo>
                  <a:pt x="367512" y="34247"/>
                </a:lnTo>
                <a:lnTo>
                  <a:pt x="355050" y="16408"/>
                </a:lnTo>
                <a:lnTo>
                  <a:pt x="337002" y="4398"/>
                </a:lnTo>
                <a:lnTo>
                  <a:pt x="315595" y="0"/>
                </a:lnTo>
                <a:close/>
              </a:path>
              <a:path w="8402320" h="113664">
                <a:moveTo>
                  <a:pt x="574636" y="0"/>
                </a:moveTo>
                <a:lnTo>
                  <a:pt x="553046" y="4398"/>
                </a:lnTo>
                <a:lnTo>
                  <a:pt x="535019" y="16408"/>
                </a:lnTo>
                <a:lnTo>
                  <a:pt x="522658" y="34247"/>
                </a:lnTo>
                <a:lnTo>
                  <a:pt x="518071" y="56133"/>
                </a:lnTo>
                <a:lnTo>
                  <a:pt x="518071" y="56997"/>
                </a:lnTo>
                <a:lnTo>
                  <a:pt x="522537" y="78884"/>
                </a:lnTo>
                <a:lnTo>
                  <a:pt x="534695" y="96723"/>
                </a:lnTo>
                <a:lnTo>
                  <a:pt x="552682" y="108732"/>
                </a:lnTo>
                <a:lnTo>
                  <a:pt x="574636" y="113131"/>
                </a:lnTo>
                <a:lnTo>
                  <a:pt x="596591" y="108732"/>
                </a:lnTo>
                <a:lnTo>
                  <a:pt x="614578" y="96723"/>
                </a:lnTo>
                <a:lnTo>
                  <a:pt x="626736" y="78884"/>
                </a:lnTo>
                <a:lnTo>
                  <a:pt x="631202" y="56997"/>
                </a:lnTo>
                <a:lnTo>
                  <a:pt x="631202" y="56133"/>
                </a:lnTo>
                <a:lnTo>
                  <a:pt x="626554" y="34247"/>
                </a:lnTo>
                <a:lnTo>
                  <a:pt x="614092" y="16408"/>
                </a:lnTo>
                <a:lnTo>
                  <a:pt x="596044" y="4398"/>
                </a:lnTo>
                <a:lnTo>
                  <a:pt x="574636" y="0"/>
                </a:lnTo>
                <a:close/>
              </a:path>
              <a:path w="8402320" h="113664">
                <a:moveTo>
                  <a:pt x="833666" y="0"/>
                </a:moveTo>
                <a:lnTo>
                  <a:pt x="812076" y="4398"/>
                </a:lnTo>
                <a:lnTo>
                  <a:pt x="794048" y="16408"/>
                </a:lnTo>
                <a:lnTo>
                  <a:pt x="781688" y="34247"/>
                </a:lnTo>
                <a:lnTo>
                  <a:pt x="777100" y="56133"/>
                </a:lnTo>
                <a:lnTo>
                  <a:pt x="777100" y="56997"/>
                </a:lnTo>
                <a:lnTo>
                  <a:pt x="781566" y="78884"/>
                </a:lnTo>
                <a:lnTo>
                  <a:pt x="793724" y="96723"/>
                </a:lnTo>
                <a:lnTo>
                  <a:pt x="811711" y="108732"/>
                </a:lnTo>
                <a:lnTo>
                  <a:pt x="833666" y="113131"/>
                </a:lnTo>
                <a:lnTo>
                  <a:pt x="855620" y="108732"/>
                </a:lnTo>
                <a:lnTo>
                  <a:pt x="873607" y="96723"/>
                </a:lnTo>
                <a:lnTo>
                  <a:pt x="885765" y="78884"/>
                </a:lnTo>
                <a:lnTo>
                  <a:pt x="890231" y="56997"/>
                </a:lnTo>
                <a:lnTo>
                  <a:pt x="890231" y="56133"/>
                </a:lnTo>
                <a:lnTo>
                  <a:pt x="885583" y="34247"/>
                </a:lnTo>
                <a:lnTo>
                  <a:pt x="873121" y="16408"/>
                </a:lnTo>
                <a:lnTo>
                  <a:pt x="855073" y="4398"/>
                </a:lnTo>
                <a:lnTo>
                  <a:pt x="833666" y="0"/>
                </a:lnTo>
                <a:close/>
              </a:path>
              <a:path w="8402320" h="113664">
                <a:moveTo>
                  <a:pt x="1092708" y="0"/>
                </a:moveTo>
                <a:lnTo>
                  <a:pt x="1071118" y="4398"/>
                </a:lnTo>
                <a:lnTo>
                  <a:pt x="1053090" y="16408"/>
                </a:lnTo>
                <a:lnTo>
                  <a:pt x="1040730" y="34247"/>
                </a:lnTo>
                <a:lnTo>
                  <a:pt x="1036142" y="56133"/>
                </a:lnTo>
                <a:lnTo>
                  <a:pt x="1036142" y="56997"/>
                </a:lnTo>
                <a:lnTo>
                  <a:pt x="1040608" y="78884"/>
                </a:lnTo>
                <a:lnTo>
                  <a:pt x="1052766" y="96723"/>
                </a:lnTo>
                <a:lnTo>
                  <a:pt x="1070753" y="108732"/>
                </a:lnTo>
                <a:lnTo>
                  <a:pt x="1092708" y="113131"/>
                </a:lnTo>
                <a:lnTo>
                  <a:pt x="1114662" y="108732"/>
                </a:lnTo>
                <a:lnTo>
                  <a:pt x="1132649" y="96723"/>
                </a:lnTo>
                <a:lnTo>
                  <a:pt x="1144807" y="78884"/>
                </a:lnTo>
                <a:lnTo>
                  <a:pt x="1149273" y="56997"/>
                </a:lnTo>
                <a:lnTo>
                  <a:pt x="1149273" y="56133"/>
                </a:lnTo>
                <a:lnTo>
                  <a:pt x="1144625" y="34247"/>
                </a:lnTo>
                <a:lnTo>
                  <a:pt x="1132163" y="16408"/>
                </a:lnTo>
                <a:lnTo>
                  <a:pt x="1114115" y="4398"/>
                </a:lnTo>
                <a:lnTo>
                  <a:pt x="1092708" y="0"/>
                </a:lnTo>
                <a:close/>
              </a:path>
              <a:path w="8402320" h="113664">
                <a:moveTo>
                  <a:pt x="1351737" y="0"/>
                </a:moveTo>
                <a:lnTo>
                  <a:pt x="1330147" y="4398"/>
                </a:lnTo>
                <a:lnTo>
                  <a:pt x="1312119" y="16408"/>
                </a:lnTo>
                <a:lnTo>
                  <a:pt x="1299759" y="34247"/>
                </a:lnTo>
                <a:lnTo>
                  <a:pt x="1295171" y="56133"/>
                </a:lnTo>
                <a:lnTo>
                  <a:pt x="1295171" y="56997"/>
                </a:lnTo>
                <a:lnTo>
                  <a:pt x="1299637" y="78884"/>
                </a:lnTo>
                <a:lnTo>
                  <a:pt x="1311795" y="96723"/>
                </a:lnTo>
                <a:lnTo>
                  <a:pt x="1329782" y="108732"/>
                </a:lnTo>
                <a:lnTo>
                  <a:pt x="1351737" y="113131"/>
                </a:lnTo>
                <a:lnTo>
                  <a:pt x="1373691" y="108732"/>
                </a:lnTo>
                <a:lnTo>
                  <a:pt x="1391678" y="96723"/>
                </a:lnTo>
                <a:lnTo>
                  <a:pt x="1403836" y="78884"/>
                </a:lnTo>
                <a:lnTo>
                  <a:pt x="1408303" y="56997"/>
                </a:lnTo>
                <a:lnTo>
                  <a:pt x="1408303" y="56133"/>
                </a:lnTo>
                <a:lnTo>
                  <a:pt x="1403654" y="34247"/>
                </a:lnTo>
                <a:lnTo>
                  <a:pt x="1391192" y="16408"/>
                </a:lnTo>
                <a:lnTo>
                  <a:pt x="1373145" y="4398"/>
                </a:lnTo>
                <a:lnTo>
                  <a:pt x="1351737" y="0"/>
                </a:lnTo>
                <a:close/>
              </a:path>
              <a:path w="8402320" h="113664">
                <a:moveTo>
                  <a:pt x="1610779" y="0"/>
                </a:moveTo>
                <a:lnTo>
                  <a:pt x="1589189" y="4398"/>
                </a:lnTo>
                <a:lnTo>
                  <a:pt x="1571161" y="16408"/>
                </a:lnTo>
                <a:lnTo>
                  <a:pt x="1558801" y="34247"/>
                </a:lnTo>
                <a:lnTo>
                  <a:pt x="1554213" y="56133"/>
                </a:lnTo>
                <a:lnTo>
                  <a:pt x="1554213" y="56997"/>
                </a:lnTo>
                <a:lnTo>
                  <a:pt x="1558679" y="78884"/>
                </a:lnTo>
                <a:lnTo>
                  <a:pt x="1570837" y="96723"/>
                </a:lnTo>
                <a:lnTo>
                  <a:pt x="1588824" y="108732"/>
                </a:lnTo>
                <a:lnTo>
                  <a:pt x="1610779" y="113131"/>
                </a:lnTo>
                <a:lnTo>
                  <a:pt x="1632733" y="108732"/>
                </a:lnTo>
                <a:lnTo>
                  <a:pt x="1650720" y="96723"/>
                </a:lnTo>
                <a:lnTo>
                  <a:pt x="1662878" y="78884"/>
                </a:lnTo>
                <a:lnTo>
                  <a:pt x="1667344" y="56997"/>
                </a:lnTo>
                <a:lnTo>
                  <a:pt x="1667344" y="56133"/>
                </a:lnTo>
                <a:lnTo>
                  <a:pt x="1662696" y="34247"/>
                </a:lnTo>
                <a:lnTo>
                  <a:pt x="1650234" y="16408"/>
                </a:lnTo>
                <a:lnTo>
                  <a:pt x="1632186" y="4398"/>
                </a:lnTo>
                <a:lnTo>
                  <a:pt x="1610779" y="0"/>
                </a:lnTo>
                <a:close/>
              </a:path>
              <a:path w="8402320" h="113664">
                <a:moveTo>
                  <a:pt x="1869808" y="0"/>
                </a:moveTo>
                <a:lnTo>
                  <a:pt x="1848218" y="4398"/>
                </a:lnTo>
                <a:lnTo>
                  <a:pt x="1830190" y="16408"/>
                </a:lnTo>
                <a:lnTo>
                  <a:pt x="1817830" y="34247"/>
                </a:lnTo>
                <a:lnTo>
                  <a:pt x="1813242" y="56133"/>
                </a:lnTo>
                <a:lnTo>
                  <a:pt x="1813242" y="56997"/>
                </a:lnTo>
                <a:lnTo>
                  <a:pt x="1817708" y="78884"/>
                </a:lnTo>
                <a:lnTo>
                  <a:pt x="1829866" y="96723"/>
                </a:lnTo>
                <a:lnTo>
                  <a:pt x="1847853" y="108732"/>
                </a:lnTo>
                <a:lnTo>
                  <a:pt x="1869808" y="113131"/>
                </a:lnTo>
                <a:lnTo>
                  <a:pt x="1891762" y="108732"/>
                </a:lnTo>
                <a:lnTo>
                  <a:pt x="1909749" y="96723"/>
                </a:lnTo>
                <a:lnTo>
                  <a:pt x="1921907" y="78884"/>
                </a:lnTo>
                <a:lnTo>
                  <a:pt x="1926374" y="56997"/>
                </a:lnTo>
                <a:lnTo>
                  <a:pt x="1926374" y="56133"/>
                </a:lnTo>
                <a:lnTo>
                  <a:pt x="1921725" y="34247"/>
                </a:lnTo>
                <a:lnTo>
                  <a:pt x="1909264" y="16408"/>
                </a:lnTo>
                <a:lnTo>
                  <a:pt x="1891216" y="4398"/>
                </a:lnTo>
                <a:lnTo>
                  <a:pt x="1869808" y="0"/>
                </a:lnTo>
                <a:close/>
              </a:path>
              <a:path w="8402320" h="113664">
                <a:moveTo>
                  <a:pt x="2128850" y="0"/>
                </a:moveTo>
                <a:lnTo>
                  <a:pt x="2107260" y="4398"/>
                </a:lnTo>
                <a:lnTo>
                  <a:pt x="2089232" y="16408"/>
                </a:lnTo>
                <a:lnTo>
                  <a:pt x="2076872" y="34247"/>
                </a:lnTo>
                <a:lnTo>
                  <a:pt x="2072284" y="56133"/>
                </a:lnTo>
                <a:lnTo>
                  <a:pt x="2072284" y="56997"/>
                </a:lnTo>
                <a:lnTo>
                  <a:pt x="2076750" y="78884"/>
                </a:lnTo>
                <a:lnTo>
                  <a:pt x="2088908" y="96723"/>
                </a:lnTo>
                <a:lnTo>
                  <a:pt x="2106895" y="108732"/>
                </a:lnTo>
                <a:lnTo>
                  <a:pt x="2128850" y="113131"/>
                </a:lnTo>
                <a:lnTo>
                  <a:pt x="2150804" y="108732"/>
                </a:lnTo>
                <a:lnTo>
                  <a:pt x="2168791" y="96723"/>
                </a:lnTo>
                <a:lnTo>
                  <a:pt x="2180949" y="78884"/>
                </a:lnTo>
                <a:lnTo>
                  <a:pt x="2185416" y="56997"/>
                </a:lnTo>
                <a:lnTo>
                  <a:pt x="2185416" y="56133"/>
                </a:lnTo>
                <a:lnTo>
                  <a:pt x="2180767" y="34247"/>
                </a:lnTo>
                <a:lnTo>
                  <a:pt x="2168305" y="16408"/>
                </a:lnTo>
                <a:lnTo>
                  <a:pt x="2150258" y="4398"/>
                </a:lnTo>
                <a:lnTo>
                  <a:pt x="2128850" y="0"/>
                </a:lnTo>
                <a:close/>
              </a:path>
              <a:path w="8402320" h="113664">
                <a:moveTo>
                  <a:pt x="2387879" y="0"/>
                </a:moveTo>
                <a:lnTo>
                  <a:pt x="2366289" y="4398"/>
                </a:lnTo>
                <a:lnTo>
                  <a:pt x="2348261" y="16408"/>
                </a:lnTo>
                <a:lnTo>
                  <a:pt x="2335901" y="34247"/>
                </a:lnTo>
                <a:lnTo>
                  <a:pt x="2331313" y="56133"/>
                </a:lnTo>
                <a:lnTo>
                  <a:pt x="2331313" y="56997"/>
                </a:lnTo>
                <a:lnTo>
                  <a:pt x="2335780" y="78884"/>
                </a:lnTo>
                <a:lnTo>
                  <a:pt x="2347937" y="96723"/>
                </a:lnTo>
                <a:lnTo>
                  <a:pt x="2365925" y="108732"/>
                </a:lnTo>
                <a:lnTo>
                  <a:pt x="2387879" y="113131"/>
                </a:lnTo>
                <a:lnTo>
                  <a:pt x="2409833" y="108732"/>
                </a:lnTo>
                <a:lnTo>
                  <a:pt x="2427820" y="96723"/>
                </a:lnTo>
                <a:lnTo>
                  <a:pt x="2439978" y="78884"/>
                </a:lnTo>
                <a:lnTo>
                  <a:pt x="2444445" y="56997"/>
                </a:lnTo>
                <a:lnTo>
                  <a:pt x="2444445" y="56133"/>
                </a:lnTo>
                <a:lnTo>
                  <a:pt x="2439796" y="34247"/>
                </a:lnTo>
                <a:lnTo>
                  <a:pt x="2427335" y="16408"/>
                </a:lnTo>
                <a:lnTo>
                  <a:pt x="2409287" y="4398"/>
                </a:lnTo>
                <a:lnTo>
                  <a:pt x="2387879" y="0"/>
                </a:lnTo>
                <a:close/>
              </a:path>
              <a:path w="8402320" h="113664">
                <a:moveTo>
                  <a:pt x="2646921" y="0"/>
                </a:moveTo>
                <a:lnTo>
                  <a:pt x="2625331" y="4398"/>
                </a:lnTo>
                <a:lnTo>
                  <a:pt x="2607303" y="16408"/>
                </a:lnTo>
                <a:lnTo>
                  <a:pt x="2594943" y="34247"/>
                </a:lnTo>
                <a:lnTo>
                  <a:pt x="2590355" y="56133"/>
                </a:lnTo>
                <a:lnTo>
                  <a:pt x="2590355" y="56997"/>
                </a:lnTo>
                <a:lnTo>
                  <a:pt x="2594821" y="78884"/>
                </a:lnTo>
                <a:lnTo>
                  <a:pt x="2606979" y="96723"/>
                </a:lnTo>
                <a:lnTo>
                  <a:pt x="2624966" y="108732"/>
                </a:lnTo>
                <a:lnTo>
                  <a:pt x="2646921" y="113131"/>
                </a:lnTo>
                <a:lnTo>
                  <a:pt x="2668875" y="108732"/>
                </a:lnTo>
                <a:lnTo>
                  <a:pt x="2686862" y="96723"/>
                </a:lnTo>
                <a:lnTo>
                  <a:pt x="2699020" y="78884"/>
                </a:lnTo>
                <a:lnTo>
                  <a:pt x="2703487" y="56997"/>
                </a:lnTo>
                <a:lnTo>
                  <a:pt x="2703487" y="56133"/>
                </a:lnTo>
                <a:lnTo>
                  <a:pt x="2698838" y="34247"/>
                </a:lnTo>
                <a:lnTo>
                  <a:pt x="2686377" y="16408"/>
                </a:lnTo>
                <a:lnTo>
                  <a:pt x="2668329" y="4398"/>
                </a:lnTo>
                <a:lnTo>
                  <a:pt x="2646921" y="0"/>
                </a:lnTo>
                <a:close/>
              </a:path>
              <a:path w="8402320" h="113664">
                <a:moveTo>
                  <a:pt x="2905950" y="0"/>
                </a:moveTo>
                <a:lnTo>
                  <a:pt x="2884360" y="4398"/>
                </a:lnTo>
                <a:lnTo>
                  <a:pt x="2866332" y="16408"/>
                </a:lnTo>
                <a:lnTo>
                  <a:pt x="2853972" y="34247"/>
                </a:lnTo>
                <a:lnTo>
                  <a:pt x="2849384" y="56133"/>
                </a:lnTo>
                <a:lnTo>
                  <a:pt x="2849384" y="56997"/>
                </a:lnTo>
                <a:lnTo>
                  <a:pt x="2853851" y="78884"/>
                </a:lnTo>
                <a:lnTo>
                  <a:pt x="2866009" y="96723"/>
                </a:lnTo>
                <a:lnTo>
                  <a:pt x="2883996" y="108732"/>
                </a:lnTo>
                <a:lnTo>
                  <a:pt x="2905950" y="113131"/>
                </a:lnTo>
                <a:lnTo>
                  <a:pt x="2927904" y="108732"/>
                </a:lnTo>
                <a:lnTo>
                  <a:pt x="2945892" y="96723"/>
                </a:lnTo>
                <a:lnTo>
                  <a:pt x="2958049" y="78884"/>
                </a:lnTo>
                <a:lnTo>
                  <a:pt x="2962516" y="56997"/>
                </a:lnTo>
                <a:lnTo>
                  <a:pt x="2962516" y="56133"/>
                </a:lnTo>
                <a:lnTo>
                  <a:pt x="2957867" y="34247"/>
                </a:lnTo>
                <a:lnTo>
                  <a:pt x="2945406" y="16408"/>
                </a:lnTo>
                <a:lnTo>
                  <a:pt x="2927358" y="4398"/>
                </a:lnTo>
                <a:lnTo>
                  <a:pt x="2905950" y="0"/>
                </a:lnTo>
                <a:close/>
              </a:path>
              <a:path w="8402320" h="113664">
                <a:moveTo>
                  <a:pt x="3164992" y="0"/>
                </a:moveTo>
                <a:lnTo>
                  <a:pt x="3143402" y="4398"/>
                </a:lnTo>
                <a:lnTo>
                  <a:pt x="3125374" y="16408"/>
                </a:lnTo>
                <a:lnTo>
                  <a:pt x="3113014" y="34247"/>
                </a:lnTo>
                <a:lnTo>
                  <a:pt x="3108426" y="56133"/>
                </a:lnTo>
                <a:lnTo>
                  <a:pt x="3108426" y="56997"/>
                </a:lnTo>
                <a:lnTo>
                  <a:pt x="3112893" y="78884"/>
                </a:lnTo>
                <a:lnTo>
                  <a:pt x="3125050" y="96723"/>
                </a:lnTo>
                <a:lnTo>
                  <a:pt x="3143038" y="108732"/>
                </a:lnTo>
                <a:lnTo>
                  <a:pt x="3164992" y="113131"/>
                </a:lnTo>
                <a:lnTo>
                  <a:pt x="3186946" y="108732"/>
                </a:lnTo>
                <a:lnTo>
                  <a:pt x="3204933" y="96723"/>
                </a:lnTo>
                <a:lnTo>
                  <a:pt x="3217091" y="78884"/>
                </a:lnTo>
                <a:lnTo>
                  <a:pt x="3221558" y="56997"/>
                </a:lnTo>
                <a:lnTo>
                  <a:pt x="3221558" y="56133"/>
                </a:lnTo>
                <a:lnTo>
                  <a:pt x="3216909" y="34247"/>
                </a:lnTo>
                <a:lnTo>
                  <a:pt x="3204448" y="16408"/>
                </a:lnTo>
                <a:lnTo>
                  <a:pt x="3186400" y="4398"/>
                </a:lnTo>
                <a:lnTo>
                  <a:pt x="3164992" y="0"/>
                </a:lnTo>
                <a:close/>
              </a:path>
              <a:path w="8402320" h="113664">
                <a:moveTo>
                  <a:pt x="3424021" y="0"/>
                </a:moveTo>
                <a:lnTo>
                  <a:pt x="3402431" y="4398"/>
                </a:lnTo>
                <a:lnTo>
                  <a:pt x="3384403" y="16408"/>
                </a:lnTo>
                <a:lnTo>
                  <a:pt x="3372043" y="34247"/>
                </a:lnTo>
                <a:lnTo>
                  <a:pt x="3367455" y="56133"/>
                </a:lnTo>
                <a:lnTo>
                  <a:pt x="3367455" y="56997"/>
                </a:lnTo>
                <a:lnTo>
                  <a:pt x="3371922" y="78884"/>
                </a:lnTo>
                <a:lnTo>
                  <a:pt x="3384080" y="96723"/>
                </a:lnTo>
                <a:lnTo>
                  <a:pt x="3402067" y="108732"/>
                </a:lnTo>
                <a:lnTo>
                  <a:pt x="3424021" y="113131"/>
                </a:lnTo>
                <a:lnTo>
                  <a:pt x="3445975" y="108732"/>
                </a:lnTo>
                <a:lnTo>
                  <a:pt x="3463963" y="96723"/>
                </a:lnTo>
                <a:lnTo>
                  <a:pt x="3476120" y="78884"/>
                </a:lnTo>
                <a:lnTo>
                  <a:pt x="3480587" y="56997"/>
                </a:lnTo>
                <a:lnTo>
                  <a:pt x="3480587" y="56133"/>
                </a:lnTo>
                <a:lnTo>
                  <a:pt x="3475938" y="34247"/>
                </a:lnTo>
                <a:lnTo>
                  <a:pt x="3463477" y="16408"/>
                </a:lnTo>
                <a:lnTo>
                  <a:pt x="3445429" y="4398"/>
                </a:lnTo>
                <a:lnTo>
                  <a:pt x="3424021" y="0"/>
                </a:lnTo>
                <a:close/>
              </a:path>
              <a:path w="8402320" h="113664">
                <a:moveTo>
                  <a:pt x="3683063" y="0"/>
                </a:moveTo>
                <a:lnTo>
                  <a:pt x="3661473" y="4398"/>
                </a:lnTo>
                <a:lnTo>
                  <a:pt x="3643445" y="16408"/>
                </a:lnTo>
                <a:lnTo>
                  <a:pt x="3631085" y="34247"/>
                </a:lnTo>
                <a:lnTo>
                  <a:pt x="3626497" y="56133"/>
                </a:lnTo>
                <a:lnTo>
                  <a:pt x="3626497" y="56997"/>
                </a:lnTo>
                <a:lnTo>
                  <a:pt x="3630964" y="78884"/>
                </a:lnTo>
                <a:lnTo>
                  <a:pt x="3643122" y="96723"/>
                </a:lnTo>
                <a:lnTo>
                  <a:pt x="3661109" y="108732"/>
                </a:lnTo>
                <a:lnTo>
                  <a:pt x="3683063" y="113131"/>
                </a:lnTo>
                <a:lnTo>
                  <a:pt x="3705017" y="108732"/>
                </a:lnTo>
                <a:lnTo>
                  <a:pt x="3723005" y="96723"/>
                </a:lnTo>
                <a:lnTo>
                  <a:pt x="3735162" y="78884"/>
                </a:lnTo>
                <a:lnTo>
                  <a:pt x="3739629" y="56997"/>
                </a:lnTo>
                <a:lnTo>
                  <a:pt x="3739629" y="56133"/>
                </a:lnTo>
                <a:lnTo>
                  <a:pt x="3734980" y="34247"/>
                </a:lnTo>
                <a:lnTo>
                  <a:pt x="3722519" y="16408"/>
                </a:lnTo>
                <a:lnTo>
                  <a:pt x="3704471" y="4398"/>
                </a:lnTo>
                <a:lnTo>
                  <a:pt x="3683063" y="0"/>
                </a:lnTo>
                <a:close/>
              </a:path>
              <a:path w="8402320" h="113664">
                <a:moveTo>
                  <a:pt x="3942092" y="0"/>
                </a:moveTo>
                <a:lnTo>
                  <a:pt x="3920502" y="4398"/>
                </a:lnTo>
                <a:lnTo>
                  <a:pt x="3902475" y="16408"/>
                </a:lnTo>
                <a:lnTo>
                  <a:pt x="3890114" y="34247"/>
                </a:lnTo>
                <a:lnTo>
                  <a:pt x="3885526" y="56133"/>
                </a:lnTo>
                <a:lnTo>
                  <a:pt x="3885526" y="56997"/>
                </a:lnTo>
                <a:lnTo>
                  <a:pt x="3889993" y="78884"/>
                </a:lnTo>
                <a:lnTo>
                  <a:pt x="3902151" y="96723"/>
                </a:lnTo>
                <a:lnTo>
                  <a:pt x="3920138" y="108732"/>
                </a:lnTo>
                <a:lnTo>
                  <a:pt x="3942092" y="113131"/>
                </a:lnTo>
                <a:lnTo>
                  <a:pt x="3964047" y="108732"/>
                </a:lnTo>
                <a:lnTo>
                  <a:pt x="3982034" y="96723"/>
                </a:lnTo>
                <a:lnTo>
                  <a:pt x="3994192" y="78884"/>
                </a:lnTo>
                <a:lnTo>
                  <a:pt x="3998658" y="56997"/>
                </a:lnTo>
                <a:lnTo>
                  <a:pt x="3998658" y="56133"/>
                </a:lnTo>
                <a:lnTo>
                  <a:pt x="3994009" y="34247"/>
                </a:lnTo>
                <a:lnTo>
                  <a:pt x="3981548" y="16408"/>
                </a:lnTo>
                <a:lnTo>
                  <a:pt x="3963500" y="4398"/>
                </a:lnTo>
                <a:lnTo>
                  <a:pt x="3942092" y="0"/>
                </a:lnTo>
                <a:close/>
              </a:path>
              <a:path w="8402320" h="113664">
                <a:moveTo>
                  <a:pt x="4201134" y="0"/>
                </a:moveTo>
                <a:lnTo>
                  <a:pt x="4179544" y="4398"/>
                </a:lnTo>
                <a:lnTo>
                  <a:pt x="4161516" y="16408"/>
                </a:lnTo>
                <a:lnTo>
                  <a:pt x="4149156" y="34247"/>
                </a:lnTo>
                <a:lnTo>
                  <a:pt x="4144568" y="56133"/>
                </a:lnTo>
                <a:lnTo>
                  <a:pt x="4144568" y="56997"/>
                </a:lnTo>
                <a:lnTo>
                  <a:pt x="4149035" y="78884"/>
                </a:lnTo>
                <a:lnTo>
                  <a:pt x="4161193" y="96723"/>
                </a:lnTo>
                <a:lnTo>
                  <a:pt x="4179180" y="108732"/>
                </a:lnTo>
                <a:lnTo>
                  <a:pt x="4201134" y="113131"/>
                </a:lnTo>
                <a:lnTo>
                  <a:pt x="4223088" y="108732"/>
                </a:lnTo>
                <a:lnTo>
                  <a:pt x="4241076" y="96723"/>
                </a:lnTo>
                <a:lnTo>
                  <a:pt x="4253233" y="78884"/>
                </a:lnTo>
                <a:lnTo>
                  <a:pt x="4257700" y="56997"/>
                </a:lnTo>
                <a:lnTo>
                  <a:pt x="4257700" y="56133"/>
                </a:lnTo>
                <a:lnTo>
                  <a:pt x="4253051" y="34247"/>
                </a:lnTo>
                <a:lnTo>
                  <a:pt x="4240590" y="16408"/>
                </a:lnTo>
                <a:lnTo>
                  <a:pt x="4222542" y="4398"/>
                </a:lnTo>
                <a:lnTo>
                  <a:pt x="4201134" y="0"/>
                </a:lnTo>
                <a:close/>
              </a:path>
              <a:path w="8402320" h="113664">
                <a:moveTo>
                  <a:pt x="4460163" y="0"/>
                </a:moveTo>
                <a:lnTo>
                  <a:pt x="4438573" y="4398"/>
                </a:lnTo>
                <a:lnTo>
                  <a:pt x="4420546" y="16408"/>
                </a:lnTo>
                <a:lnTo>
                  <a:pt x="4408185" y="34247"/>
                </a:lnTo>
                <a:lnTo>
                  <a:pt x="4403598" y="56133"/>
                </a:lnTo>
                <a:lnTo>
                  <a:pt x="4403598" y="56997"/>
                </a:lnTo>
                <a:lnTo>
                  <a:pt x="4408064" y="78884"/>
                </a:lnTo>
                <a:lnTo>
                  <a:pt x="4420222" y="96723"/>
                </a:lnTo>
                <a:lnTo>
                  <a:pt x="4438209" y="108732"/>
                </a:lnTo>
                <a:lnTo>
                  <a:pt x="4460163" y="113131"/>
                </a:lnTo>
                <a:lnTo>
                  <a:pt x="4482118" y="108732"/>
                </a:lnTo>
                <a:lnTo>
                  <a:pt x="4500105" y="96723"/>
                </a:lnTo>
                <a:lnTo>
                  <a:pt x="4512263" y="78884"/>
                </a:lnTo>
                <a:lnTo>
                  <a:pt x="4516729" y="56997"/>
                </a:lnTo>
                <a:lnTo>
                  <a:pt x="4516729" y="56133"/>
                </a:lnTo>
                <a:lnTo>
                  <a:pt x="4512081" y="34247"/>
                </a:lnTo>
                <a:lnTo>
                  <a:pt x="4499619" y="16408"/>
                </a:lnTo>
                <a:lnTo>
                  <a:pt x="4481571" y="4398"/>
                </a:lnTo>
                <a:lnTo>
                  <a:pt x="4460163" y="0"/>
                </a:lnTo>
                <a:close/>
              </a:path>
              <a:path w="8402320" h="113664">
                <a:moveTo>
                  <a:pt x="4719205" y="0"/>
                </a:moveTo>
                <a:lnTo>
                  <a:pt x="4697615" y="4398"/>
                </a:lnTo>
                <a:lnTo>
                  <a:pt x="4679588" y="16408"/>
                </a:lnTo>
                <a:lnTo>
                  <a:pt x="4667227" y="34247"/>
                </a:lnTo>
                <a:lnTo>
                  <a:pt x="4662639" y="56133"/>
                </a:lnTo>
                <a:lnTo>
                  <a:pt x="4662639" y="56997"/>
                </a:lnTo>
                <a:lnTo>
                  <a:pt x="4667106" y="78884"/>
                </a:lnTo>
                <a:lnTo>
                  <a:pt x="4679264" y="96723"/>
                </a:lnTo>
                <a:lnTo>
                  <a:pt x="4697251" y="108732"/>
                </a:lnTo>
                <a:lnTo>
                  <a:pt x="4719205" y="113131"/>
                </a:lnTo>
                <a:lnTo>
                  <a:pt x="4741160" y="108732"/>
                </a:lnTo>
                <a:lnTo>
                  <a:pt x="4759147" y="96723"/>
                </a:lnTo>
                <a:lnTo>
                  <a:pt x="4771305" y="78884"/>
                </a:lnTo>
                <a:lnTo>
                  <a:pt x="4775771" y="56997"/>
                </a:lnTo>
                <a:lnTo>
                  <a:pt x="4775771" y="56133"/>
                </a:lnTo>
                <a:lnTo>
                  <a:pt x="4771122" y="34247"/>
                </a:lnTo>
                <a:lnTo>
                  <a:pt x="4758661" y="16408"/>
                </a:lnTo>
                <a:lnTo>
                  <a:pt x="4740613" y="4398"/>
                </a:lnTo>
                <a:lnTo>
                  <a:pt x="4719205" y="0"/>
                </a:lnTo>
                <a:close/>
              </a:path>
              <a:path w="8402320" h="113664">
                <a:moveTo>
                  <a:pt x="4978234" y="0"/>
                </a:moveTo>
                <a:lnTo>
                  <a:pt x="4956644" y="4398"/>
                </a:lnTo>
                <a:lnTo>
                  <a:pt x="4938617" y="16408"/>
                </a:lnTo>
                <a:lnTo>
                  <a:pt x="4926256" y="34247"/>
                </a:lnTo>
                <a:lnTo>
                  <a:pt x="4921669" y="56133"/>
                </a:lnTo>
                <a:lnTo>
                  <a:pt x="4921669" y="56997"/>
                </a:lnTo>
                <a:lnTo>
                  <a:pt x="4926135" y="78884"/>
                </a:lnTo>
                <a:lnTo>
                  <a:pt x="4938293" y="96723"/>
                </a:lnTo>
                <a:lnTo>
                  <a:pt x="4956280" y="108732"/>
                </a:lnTo>
                <a:lnTo>
                  <a:pt x="4978234" y="113131"/>
                </a:lnTo>
                <a:lnTo>
                  <a:pt x="5000189" y="108732"/>
                </a:lnTo>
                <a:lnTo>
                  <a:pt x="5018176" y="96723"/>
                </a:lnTo>
                <a:lnTo>
                  <a:pt x="5030334" y="78884"/>
                </a:lnTo>
                <a:lnTo>
                  <a:pt x="5034800" y="56997"/>
                </a:lnTo>
                <a:lnTo>
                  <a:pt x="5034800" y="56133"/>
                </a:lnTo>
                <a:lnTo>
                  <a:pt x="5030152" y="34247"/>
                </a:lnTo>
                <a:lnTo>
                  <a:pt x="5017690" y="16408"/>
                </a:lnTo>
                <a:lnTo>
                  <a:pt x="4999642" y="4398"/>
                </a:lnTo>
                <a:lnTo>
                  <a:pt x="4978234" y="0"/>
                </a:lnTo>
                <a:close/>
              </a:path>
              <a:path w="8402320" h="113664">
                <a:moveTo>
                  <a:pt x="5237276" y="0"/>
                </a:moveTo>
                <a:lnTo>
                  <a:pt x="5215686" y="4398"/>
                </a:lnTo>
                <a:lnTo>
                  <a:pt x="5197659" y="16408"/>
                </a:lnTo>
                <a:lnTo>
                  <a:pt x="5185298" y="34247"/>
                </a:lnTo>
                <a:lnTo>
                  <a:pt x="5180711" y="56133"/>
                </a:lnTo>
                <a:lnTo>
                  <a:pt x="5180711" y="56997"/>
                </a:lnTo>
                <a:lnTo>
                  <a:pt x="5185177" y="78884"/>
                </a:lnTo>
                <a:lnTo>
                  <a:pt x="5197335" y="96723"/>
                </a:lnTo>
                <a:lnTo>
                  <a:pt x="5215322" y="108732"/>
                </a:lnTo>
                <a:lnTo>
                  <a:pt x="5237276" y="113131"/>
                </a:lnTo>
                <a:lnTo>
                  <a:pt x="5259231" y="108732"/>
                </a:lnTo>
                <a:lnTo>
                  <a:pt x="5277218" y="96723"/>
                </a:lnTo>
                <a:lnTo>
                  <a:pt x="5289376" y="78884"/>
                </a:lnTo>
                <a:lnTo>
                  <a:pt x="5293842" y="56997"/>
                </a:lnTo>
                <a:lnTo>
                  <a:pt x="5293842" y="56133"/>
                </a:lnTo>
                <a:lnTo>
                  <a:pt x="5289194" y="34247"/>
                </a:lnTo>
                <a:lnTo>
                  <a:pt x="5276732" y="16408"/>
                </a:lnTo>
                <a:lnTo>
                  <a:pt x="5258684" y="4398"/>
                </a:lnTo>
                <a:lnTo>
                  <a:pt x="5237276" y="0"/>
                </a:lnTo>
                <a:close/>
              </a:path>
              <a:path w="8402320" h="113664">
                <a:moveTo>
                  <a:pt x="5496306" y="0"/>
                </a:moveTo>
                <a:lnTo>
                  <a:pt x="5474716" y="4398"/>
                </a:lnTo>
                <a:lnTo>
                  <a:pt x="5456688" y="16408"/>
                </a:lnTo>
                <a:lnTo>
                  <a:pt x="5444328" y="34247"/>
                </a:lnTo>
                <a:lnTo>
                  <a:pt x="5439740" y="56133"/>
                </a:lnTo>
                <a:lnTo>
                  <a:pt x="5439740" y="56997"/>
                </a:lnTo>
                <a:lnTo>
                  <a:pt x="5444206" y="78884"/>
                </a:lnTo>
                <a:lnTo>
                  <a:pt x="5456364" y="96723"/>
                </a:lnTo>
                <a:lnTo>
                  <a:pt x="5474351" y="108732"/>
                </a:lnTo>
                <a:lnTo>
                  <a:pt x="5496306" y="113131"/>
                </a:lnTo>
                <a:lnTo>
                  <a:pt x="5518260" y="108732"/>
                </a:lnTo>
                <a:lnTo>
                  <a:pt x="5536247" y="96723"/>
                </a:lnTo>
                <a:lnTo>
                  <a:pt x="5548405" y="78884"/>
                </a:lnTo>
                <a:lnTo>
                  <a:pt x="5552871" y="56997"/>
                </a:lnTo>
                <a:lnTo>
                  <a:pt x="5552871" y="56133"/>
                </a:lnTo>
                <a:lnTo>
                  <a:pt x="5548223" y="34247"/>
                </a:lnTo>
                <a:lnTo>
                  <a:pt x="5535761" y="16408"/>
                </a:lnTo>
                <a:lnTo>
                  <a:pt x="5517713" y="4398"/>
                </a:lnTo>
                <a:lnTo>
                  <a:pt x="5496306" y="0"/>
                </a:lnTo>
                <a:close/>
              </a:path>
              <a:path w="8402320" h="113664">
                <a:moveTo>
                  <a:pt x="5755347" y="0"/>
                </a:moveTo>
                <a:lnTo>
                  <a:pt x="5733757" y="4398"/>
                </a:lnTo>
                <a:lnTo>
                  <a:pt x="5715730" y="16408"/>
                </a:lnTo>
                <a:lnTo>
                  <a:pt x="5703369" y="34247"/>
                </a:lnTo>
                <a:lnTo>
                  <a:pt x="5698782" y="56133"/>
                </a:lnTo>
                <a:lnTo>
                  <a:pt x="5698782" y="56997"/>
                </a:lnTo>
                <a:lnTo>
                  <a:pt x="5703248" y="78884"/>
                </a:lnTo>
                <a:lnTo>
                  <a:pt x="5715406" y="96723"/>
                </a:lnTo>
                <a:lnTo>
                  <a:pt x="5733393" y="108732"/>
                </a:lnTo>
                <a:lnTo>
                  <a:pt x="5755347" y="113131"/>
                </a:lnTo>
                <a:lnTo>
                  <a:pt x="5777302" y="108732"/>
                </a:lnTo>
                <a:lnTo>
                  <a:pt x="5795289" y="96723"/>
                </a:lnTo>
                <a:lnTo>
                  <a:pt x="5807447" y="78884"/>
                </a:lnTo>
                <a:lnTo>
                  <a:pt x="5811913" y="56997"/>
                </a:lnTo>
                <a:lnTo>
                  <a:pt x="5811913" y="56133"/>
                </a:lnTo>
                <a:lnTo>
                  <a:pt x="5807265" y="34247"/>
                </a:lnTo>
                <a:lnTo>
                  <a:pt x="5794803" y="16408"/>
                </a:lnTo>
                <a:lnTo>
                  <a:pt x="5776755" y="4398"/>
                </a:lnTo>
                <a:lnTo>
                  <a:pt x="5755347" y="0"/>
                </a:lnTo>
                <a:close/>
              </a:path>
              <a:path w="8402320" h="113664">
                <a:moveTo>
                  <a:pt x="6014377" y="0"/>
                </a:moveTo>
                <a:lnTo>
                  <a:pt x="5992787" y="4398"/>
                </a:lnTo>
                <a:lnTo>
                  <a:pt x="5974759" y="16408"/>
                </a:lnTo>
                <a:lnTo>
                  <a:pt x="5962399" y="34247"/>
                </a:lnTo>
                <a:lnTo>
                  <a:pt x="5957811" y="56133"/>
                </a:lnTo>
                <a:lnTo>
                  <a:pt x="5957811" y="56997"/>
                </a:lnTo>
                <a:lnTo>
                  <a:pt x="5962277" y="78884"/>
                </a:lnTo>
                <a:lnTo>
                  <a:pt x="5974435" y="96723"/>
                </a:lnTo>
                <a:lnTo>
                  <a:pt x="5992422" y="108732"/>
                </a:lnTo>
                <a:lnTo>
                  <a:pt x="6014377" y="113131"/>
                </a:lnTo>
                <a:lnTo>
                  <a:pt x="6036331" y="108732"/>
                </a:lnTo>
                <a:lnTo>
                  <a:pt x="6054318" y="96723"/>
                </a:lnTo>
                <a:lnTo>
                  <a:pt x="6066476" y="78884"/>
                </a:lnTo>
                <a:lnTo>
                  <a:pt x="6070942" y="56997"/>
                </a:lnTo>
                <a:lnTo>
                  <a:pt x="6070942" y="56133"/>
                </a:lnTo>
                <a:lnTo>
                  <a:pt x="6066294" y="34247"/>
                </a:lnTo>
                <a:lnTo>
                  <a:pt x="6053832" y="16408"/>
                </a:lnTo>
                <a:lnTo>
                  <a:pt x="6035784" y="4398"/>
                </a:lnTo>
                <a:lnTo>
                  <a:pt x="6014377" y="0"/>
                </a:lnTo>
                <a:close/>
              </a:path>
              <a:path w="8402320" h="113664">
                <a:moveTo>
                  <a:pt x="6273419" y="0"/>
                </a:moveTo>
                <a:lnTo>
                  <a:pt x="6251829" y="4398"/>
                </a:lnTo>
                <a:lnTo>
                  <a:pt x="6233801" y="16408"/>
                </a:lnTo>
                <a:lnTo>
                  <a:pt x="6221441" y="34247"/>
                </a:lnTo>
                <a:lnTo>
                  <a:pt x="6216853" y="56133"/>
                </a:lnTo>
                <a:lnTo>
                  <a:pt x="6216853" y="56997"/>
                </a:lnTo>
                <a:lnTo>
                  <a:pt x="6221319" y="78884"/>
                </a:lnTo>
                <a:lnTo>
                  <a:pt x="6233477" y="96723"/>
                </a:lnTo>
                <a:lnTo>
                  <a:pt x="6251464" y="108732"/>
                </a:lnTo>
                <a:lnTo>
                  <a:pt x="6273419" y="113131"/>
                </a:lnTo>
                <a:lnTo>
                  <a:pt x="6295373" y="108732"/>
                </a:lnTo>
                <a:lnTo>
                  <a:pt x="6313360" y="96723"/>
                </a:lnTo>
                <a:lnTo>
                  <a:pt x="6325518" y="78884"/>
                </a:lnTo>
                <a:lnTo>
                  <a:pt x="6329984" y="56997"/>
                </a:lnTo>
                <a:lnTo>
                  <a:pt x="6329984" y="56133"/>
                </a:lnTo>
                <a:lnTo>
                  <a:pt x="6325336" y="34247"/>
                </a:lnTo>
                <a:lnTo>
                  <a:pt x="6312874" y="16408"/>
                </a:lnTo>
                <a:lnTo>
                  <a:pt x="6294826" y="4398"/>
                </a:lnTo>
                <a:lnTo>
                  <a:pt x="6273419" y="0"/>
                </a:lnTo>
                <a:close/>
              </a:path>
              <a:path w="8402320" h="113664">
                <a:moveTo>
                  <a:pt x="6532448" y="0"/>
                </a:moveTo>
                <a:lnTo>
                  <a:pt x="6510858" y="4398"/>
                </a:lnTo>
                <a:lnTo>
                  <a:pt x="6492830" y="16408"/>
                </a:lnTo>
                <a:lnTo>
                  <a:pt x="6480470" y="34247"/>
                </a:lnTo>
                <a:lnTo>
                  <a:pt x="6475882" y="56133"/>
                </a:lnTo>
                <a:lnTo>
                  <a:pt x="6475882" y="56997"/>
                </a:lnTo>
                <a:lnTo>
                  <a:pt x="6480348" y="78884"/>
                </a:lnTo>
                <a:lnTo>
                  <a:pt x="6492506" y="96723"/>
                </a:lnTo>
                <a:lnTo>
                  <a:pt x="6510493" y="108732"/>
                </a:lnTo>
                <a:lnTo>
                  <a:pt x="6532448" y="113131"/>
                </a:lnTo>
                <a:lnTo>
                  <a:pt x="6554402" y="108732"/>
                </a:lnTo>
                <a:lnTo>
                  <a:pt x="6572389" y="96723"/>
                </a:lnTo>
                <a:lnTo>
                  <a:pt x="6584547" y="78884"/>
                </a:lnTo>
                <a:lnTo>
                  <a:pt x="6589013" y="56997"/>
                </a:lnTo>
                <a:lnTo>
                  <a:pt x="6589013" y="56133"/>
                </a:lnTo>
                <a:lnTo>
                  <a:pt x="6584365" y="34247"/>
                </a:lnTo>
                <a:lnTo>
                  <a:pt x="6571903" y="16408"/>
                </a:lnTo>
                <a:lnTo>
                  <a:pt x="6553856" y="4398"/>
                </a:lnTo>
                <a:lnTo>
                  <a:pt x="6532448" y="0"/>
                </a:lnTo>
                <a:close/>
              </a:path>
              <a:path w="8402320" h="113664">
                <a:moveTo>
                  <a:pt x="6791490" y="0"/>
                </a:moveTo>
                <a:lnTo>
                  <a:pt x="6769900" y="4398"/>
                </a:lnTo>
                <a:lnTo>
                  <a:pt x="6751872" y="16408"/>
                </a:lnTo>
                <a:lnTo>
                  <a:pt x="6739512" y="34247"/>
                </a:lnTo>
                <a:lnTo>
                  <a:pt x="6734924" y="56133"/>
                </a:lnTo>
                <a:lnTo>
                  <a:pt x="6734924" y="56997"/>
                </a:lnTo>
                <a:lnTo>
                  <a:pt x="6739390" y="78884"/>
                </a:lnTo>
                <a:lnTo>
                  <a:pt x="6751548" y="96723"/>
                </a:lnTo>
                <a:lnTo>
                  <a:pt x="6769535" y="108732"/>
                </a:lnTo>
                <a:lnTo>
                  <a:pt x="6791490" y="113131"/>
                </a:lnTo>
                <a:lnTo>
                  <a:pt x="6813444" y="108732"/>
                </a:lnTo>
                <a:lnTo>
                  <a:pt x="6831431" y="96723"/>
                </a:lnTo>
                <a:lnTo>
                  <a:pt x="6843589" y="78884"/>
                </a:lnTo>
                <a:lnTo>
                  <a:pt x="6848055" y="56997"/>
                </a:lnTo>
                <a:lnTo>
                  <a:pt x="6848055" y="56133"/>
                </a:lnTo>
                <a:lnTo>
                  <a:pt x="6843407" y="34247"/>
                </a:lnTo>
                <a:lnTo>
                  <a:pt x="6830945" y="16408"/>
                </a:lnTo>
                <a:lnTo>
                  <a:pt x="6812897" y="4398"/>
                </a:lnTo>
                <a:lnTo>
                  <a:pt x="6791490" y="0"/>
                </a:lnTo>
                <a:close/>
              </a:path>
              <a:path w="8402320" h="113664">
                <a:moveTo>
                  <a:pt x="7050519" y="0"/>
                </a:moveTo>
                <a:lnTo>
                  <a:pt x="7028929" y="4398"/>
                </a:lnTo>
                <a:lnTo>
                  <a:pt x="7010901" y="16408"/>
                </a:lnTo>
                <a:lnTo>
                  <a:pt x="6998541" y="34247"/>
                </a:lnTo>
                <a:lnTo>
                  <a:pt x="6993953" y="56133"/>
                </a:lnTo>
                <a:lnTo>
                  <a:pt x="6993953" y="56997"/>
                </a:lnTo>
                <a:lnTo>
                  <a:pt x="6998419" y="78884"/>
                </a:lnTo>
                <a:lnTo>
                  <a:pt x="7010577" y="96723"/>
                </a:lnTo>
                <a:lnTo>
                  <a:pt x="7028564" y="108732"/>
                </a:lnTo>
                <a:lnTo>
                  <a:pt x="7050519" y="113131"/>
                </a:lnTo>
                <a:lnTo>
                  <a:pt x="7072473" y="108732"/>
                </a:lnTo>
                <a:lnTo>
                  <a:pt x="7090460" y="96723"/>
                </a:lnTo>
                <a:lnTo>
                  <a:pt x="7102618" y="78884"/>
                </a:lnTo>
                <a:lnTo>
                  <a:pt x="7107085" y="56997"/>
                </a:lnTo>
                <a:lnTo>
                  <a:pt x="7107085" y="56133"/>
                </a:lnTo>
                <a:lnTo>
                  <a:pt x="7102436" y="34247"/>
                </a:lnTo>
                <a:lnTo>
                  <a:pt x="7089975" y="16408"/>
                </a:lnTo>
                <a:lnTo>
                  <a:pt x="7071927" y="4398"/>
                </a:lnTo>
                <a:lnTo>
                  <a:pt x="7050519" y="0"/>
                </a:lnTo>
                <a:close/>
              </a:path>
              <a:path w="8402320" h="113664">
                <a:moveTo>
                  <a:pt x="7309561" y="0"/>
                </a:moveTo>
                <a:lnTo>
                  <a:pt x="7287971" y="4398"/>
                </a:lnTo>
                <a:lnTo>
                  <a:pt x="7269943" y="16408"/>
                </a:lnTo>
                <a:lnTo>
                  <a:pt x="7257583" y="34247"/>
                </a:lnTo>
                <a:lnTo>
                  <a:pt x="7252995" y="56133"/>
                </a:lnTo>
                <a:lnTo>
                  <a:pt x="7252995" y="56997"/>
                </a:lnTo>
                <a:lnTo>
                  <a:pt x="7257461" y="78884"/>
                </a:lnTo>
                <a:lnTo>
                  <a:pt x="7269619" y="96723"/>
                </a:lnTo>
                <a:lnTo>
                  <a:pt x="7287606" y="108732"/>
                </a:lnTo>
                <a:lnTo>
                  <a:pt x="7309561" y="113131"/>
                </a:lnTo>
                <a:lnTo>
                  <a:pt x="7331515" y="108732"/>
                </a:lnTo>
                <a:lnTo>
                  <a:pt x="7349502" y="96723"/>
                </a:lnTo>
                <a:lnTo>
                  <a:pt x="7361660" y="78884"/>
                </a:lnTo>
                <a:lnTo>
                  <a:pt x="7366127" y="56997"/>
                </a:lnTo>
                <a:lnTo>
                  <a:pt x="7366127" y="56133"/>
                </a:lnTo>
                <a:lnTo>
                  <a:pt x="7361478" y="34247"/>
                </a:lnTo>
                <a:lnTo>
                  <a:pt x="7349016" y="16408"/>
                </a:lnTo>
                <a:lnTo>
                  <a:pt x="7330969" y="4398"/>
                </a:lnTo>
                <a:lnTo>
                  <a:pt x="7309561" y="0"/>
                </a:lnTo>
                <a:close/>
              </a:path>
              <a:path w="8402320" h="113664">
                <a:moveTo>
                  <a:pt x="7568590" y="0"/>
                </a:moveTo>
                <a:lnTo>
                  <a:pt x="7547000" y="4398"/>
                </a:lnTo>
                <a:lnTo>
                  <a:pt x="7528972" y="16408"/>
                </a:lnTo>
                <a:lnTo>
                  <a:pt x="7516612" y="34247"/>
                </a:lnTo>
                <a:lnTo>
                  <a:pt x="7512024" y="56133"/>
                </a:lnTo>
                <a:lnTo>
                  <a:pt x="7512024" y="56997"/>
                </a:lnTo>
                <a:lnTo>
                  <a:pt x="7516491" y="78884"/>
                </a:lnTo>
                <a:lnTo>
                  <a:pt x="7528648" y="96723"/>
                </a:lnTo>
                <a:lnTo>
                  <a:pt x="7546636" y="108732"/>
                </a:lnTo>
                <a:lnTo>
                  <a:pt x="7568590" y="113131"/>
                </a:lnTo>
                <a:lnTo>
                  <a:pt x="7590544" y="108732"/>
                </a:lnTo>
                <a:lnTo>
                  <a:pt x="7608531" y="96723"/>
                </a:lnTo>
                <a:lnTo>
                  <a:pt x="7620689" y="78884"/>
                </a:lnTo>
                <a:lnTo>
                  <a:pt x="7625156" y="56997"/>
                </a:lnTo>
                <a:lnTo>
                  <a:pt x="7625156" y="56133"/>
                </a:lnTo>
                <a:lnTo>
                  <a:pt x="7620507" y="34247"/>
                </a:lnTo>
                <a:lnTo>
                  <a:pt x="7608046" y="16408"/>
                </a:lnTo>
                <a:lnTo>
                  <a:pt x="7589998" y="4398"/>
                </a:lnTo>
                <a:lnTo>
                  <a:pt x="7568590" y="0"/>
                </a:lnTo>
                <a:close/>
              </a:path>
              <a:path w="8402320" h="113664">
                <a:moveTo>
                  <a:pt x="7827632" y="0"/>
                </a:moveTo>
                <a:lnTo>
                  <a:pt x="7806042" y="4398"/>
                </a:lnTo>
                <a:lnTo>
                  <a:pt x="7788014" y="16408"/>
                </a:lnTo>
                <a:lnTo>
                  <a:pt x="7775654" y="34247"/>
                </a:lnTo>
                <a:lnTo>
                  <a:pt x="7771066" y="56133"/>
                </a:lnTo>
                <a:lnTo>
                  <a:pt x="7771066" y="56997"/>
                </a:lnTo>
                <a:lnTo>
                  <a:pt x="7775532" y="78884"/>
                </a:lnTo>
                <a:lnTo>
                  <a:pt x="7787690" y="96723"/>
                </a:lnTo>
                <a:lnTo>
                  <a:pt x="7805677" y="108732"/>
                </a:lnTo>
                <a:lnTo>
                  <a:pt x="7827632" y="113131"/>
                </a:lnTo>
                <a:lnTo>
                  <a:pt x="7849586" y="108732"/>
                </a:lnTo>
                <a:lnTo>
                  <a:pt x="7867573" y="96723"/>
                </a:lnTo>
                <a:lnTo>
                  <a:pt x="7879731" y="78884"/>
                </a:lnTo>
                <a:lnTo>
                  <a:pt x="7884198" y="56997"/>
                </a:lnTo>
                <a:lnTo>
                  <a:pt x="7884198" y="56133"/>
                </a:lnTo>
                <a:lnTo>
                  <a:pt x="7879549" y="34247"/>
                </a:lnTo>
                <a:lnTo>
                  <a:pt x="7867088" y="16408"/>
                </a:lnTo>
                <a:lnTo>
                  <a:pt x="7849040" y="4398"/>
                </a:lnTo>
                <a:lnTo>
                  <a:pt x="7827632" y="0"/>
                </a:lnTo>
                <a:close/>
              </a:path>
              <a:path w="8402320" h="113664">
                <a:moveTo>
                  <a:pt x="8086661" y="0"/>
                </a:moveTo>
                <a:lnTo>
                  <a:pt x="8065071" y="4398"/>
                </a:lnTo>
                <a:lnTo>
                  <a:pt x="8047043" y="16408"/>
                </a:lnTo>
                <a:lnTo>
                  <a:pt x="8034683" y="34247"/>
                </a:lnTo>
                <a:lnTo>
                  <a:pt x="8030095" y="56133"/>
                </a:lnTo>
                <a:lnTo>
                  <a:pt x="8030095" y="56997"/>
                </a:lnTo>
                <a:lnTo>
                  <a:pt x="8034562" y="78884"/>
                </a:lnTo>
                <a:lnTo>
                  <a:pt x="8046719" y="96723"/>
                </a:lnTo>
                <a:lnTo>
                  <a:pt x="8064707" y="108732"/>
                </a:lnTo>
                <a:lnTo>
                  <a:pt x="8086661" y="113131"/>
                </a:lnTo>
                <a:lnTo>
                  <a:pt x="8108615" y="108732"/>
                </a:lnTo>
                <a:lnTo>
                  <a:pt x="8126603" y="96723"/>
                </a:lnTo>
                <a:lnTo>
                  <a:pt x="8138760" y="78884"/>
                </a:lnTo>
                <a:lnTo>
                  <a:pt x="8143227" y="56997"/>
                </a:lnTo>
                <a:lnTo>
                  <a:pt x="8143227" y="56133"/>
                </a:lnTo>
                <a:lnTo>
                  <a:pt x="8138578" y="34247"/>
                </a:lnTo>
                <a:lnTo>
                  <a:pt x="8126117" y="16408"/>
                </a:lnTo>
                <a:lnTo>
                  <a:pt x="8108069" y="4398"/>
                </a:lnTo>
                <a:lnTo>
                  <a:pt x="8086661" y="0"/>
                </a:lnTo>
                <a:close/>
              </a:path>
              <a:path w="8402320" h="113664">
                <a:moveTo>
                  <a:pt x="8345703" y="0"/>
                </a:moveTo>
                <a:lnTo>
                  <a:pt x="8324113" y="4398"/>
                </a:lnTo>
                <a:lnTo>
                  <a:pt x="8306085" y="16408"/>
                </a:lnTo>
                <a:lnTo>
                  <a:pt x="8293725" y="34247"/>
                </a:lnTo>
                <a:lnTo>
                  <a:pt x="8289137" y="56133"/>
                </a:lnTo>
                <a:lnTo>
                  <a:pt x="8289137" y="56997"/>
                </a:lnTo>
                <a:lnTo>
                  <a:pt x="8293604" y="78884"/>
                </a:lnTo>
                <a:lnTo>
                  <a:pt x="8305761" y="96723"/>
                </a:lnTo>
                <a:lnTo>
                  <a:pt x="8323749" y="108732"/>
                </a:lnTo>
                <a:lnTo>
                  <a:pt x="8345703" y="113131"/>
                </a:lnTo>
                <a:lnTo>
                  <a:pt x="8367657" y="108732"/>
                </a:lnTo>
                <a:lnTo>
                  <a:pt x="8385644" y="96723"/>
                </a:lnTo>
                <a:lnTo>
                  <a:pt x="8397802" y="78884"/>
                </a:lnTo>
                <a:lnTo>
                  <a:pt x="8402269" y="56997"/>
                </a:lnTo>
                <a:lnTo>
                  <a:pt x="8402269" y="56133"/>
                </a:lnTo>
                <a:lnTo>
                  <a:pt x="8397620" y="34247"/>
                </a:lnTo>
                <a:lnTo>
                  <a:pt x="8385159" y="16408"/>
                </a:lnTo>
                <a:lnTo>
                  <a:pt x="8367111" y="4398"/>
                </a:lnTo>
                <a:lnTo>
                  <a:pt x="8345703" y="0"/>
                </a:lnTo>
                <a:close/>
              </a:path>
            </a:pathLst>
          </a:custGeom>
          <a:solidFill>
            <a:srgbClr val="E2E3E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663" y="264413"/>
            <a:ext cx="707137" cy="70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528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57250"/>
            <a:ext cx="4038600" cy="382905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 sz="2400">
                <a:solidFill>
                  <a:srgbClr val="000000"/>
                </a:solidFill>
              </a:defRPr>
            </a:lvl2pPr>
            <a:lvl3pPr>
              <a:defRPr sz="2400">
                <a:solidFill>
                  <a:srgbClr val="000000"/>
                </a:solidFill>
              </a:defRPr>
            </a:lvl3pPr>
            <a:lvl4pPr>
              <a:defRPr sz="2400">
                <a:solidFill>
                  <a:srgbClr val="000000"/>
                </a:solidFill>
              </a:defRPr>
            </a:lvl4pPr>
            <a:lvl5pPr>
              <a:defRPr sz="2400">
                <a:solidFill>
                  <a:srgbClr val="00000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57250"/>
            <a:ext cx="4038600" cy="382905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 sz="2400">
                <a:solidFill>
                  <a:srgbClr val="000000"/>
                </a:solidFill>
              </a:defRPr>
            </a:lvl2pPr>
            <a:lvl3pPr>
              <a:defRPr sz="2400">
                <a:solidFill>
                  <a:srgbClr val="000000"/>
                </a:solidFill>
              </a:defRPr>
            </a:lvl3pPr>
            <a:lvl4pPr>
              <a:defRPr sz="2400">
                <a:solidFill>
                  <a:srgbClr val="000000"/>
                </a:solidFill>
              </a:defRPr>
            </a:lvl4pPr>
            <a:lvl5pPr>
              <a:defRPr sz="2400">
                <a:solidFill>
                  <a:srgbClr val="00000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24800" y="4787385"/>
            <a:ext cx="762000" cy="184666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Arial Rounded MT Bold" panose="020F0704030504030204" pitchFamily="34" charset="0"/>
              </a:defRPr>
            </a:lvl1pPr>
          </a:lstStyle>
          <a:p>
            <a:fld id="{B6761BED-127F-4714-AE70-54827017284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594122"/>
          </a:xfrm>
        </p:spPr>
        <p:txBody>
          <a:bodyPr anchor="b" anchorCtr="0">
            <a:normAutofit/>
          </a:bodyPr>
          <a:lstStyle>
            <a:lvl1pPr algn="l">
              <a:defRPr sz="2800">
                <a:solidFill>
                  <a:srgbClr val="00A94F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2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771527"/>
            <a:ext cx="8045450" cy="40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 userDrawn="1"/>
        </p:nvGrpSpPr>
        <p:grpSpPr>
          <a:xfrm>
            <a:off x="5678424" y="4781550"/>
            <a:ext cx="2375793" cy="246221"/>
            <a:chOff x="5678424" y="4781550"/>
            <a:chExt cx="2375793" cy="246221"/>
          </a:xfrm>
        </p:grpSpPr>
        <p:sp>
          <p:nvSpPr>
            <p:cNvPr id="13" name="Rectangle 12"/>
            <p:cNvSpPr/>
            <p:nvPr userDrawn="1"/>
          </p:nvSpPr>
          <p:spPr>
            <a:xfrm>
              <a:off x="5867400" y="4781550"/>
              <a:ext cx="2186817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sz="1000">
                  <a:solidFill>
                    <a:schemeClr val="bg1">
                      <a:lumMod val="65000"/>
                    </a:schemeClr>
                  </a:solidFill>
                  <a:latin typeface="Arial Rounded MT Bold" panose="020F0704030504030204" pitchFamily="34" charset="0"/>
                </a:rPr>
                <a:t>Children’s Healthcare of Atlanta</a:t>
              </a:r>
              <a:endParaRPr lang="en-US" sz="1000"/>
            </a:p>
          </p:txBody>
        </p:sp>
        <p:pic>
          <p:nvPicPr>
            <p:cNvPr id="18" name="Picture 1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8424" y="4781550"/>
              <a:ext cx="228600" cy="228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3387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57251"/>
            <a:ext cx="4040188" cy="47982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rgbClr val="00A94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314450"/>
            <a:ext cx="4040188" cy="33718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857251"/>
            <a:ext cx="4041775" cy="47982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rgbClr val="00A94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314450"/>
            <a:ext cx="4041775" cy="33718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924800" y="4787385"/>
            <a:ext cx="762000" cy="184666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Arial Rounded MT Bold" panose="020F0704030504030204" pitchFamily="34" charset="0"/>
              </a:defRPr>
            </a:lvl1pPr>
          </a:lstStyle>
          <a:p>
            <a:fld id="{B6761BED-127F-4714-AE70-54827017284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594122"/>
          </a:xfrm>
        </p:spPr>
        <p:txBody>
          <a:bodyPr anchor="b" anchorCtr="0">
            <a:normAutofit/>
          </a:bodyPr>
          <a:lstStyle>
            <a:lvl1pPr algn="l">
              <a:defRPr sz="2800">
                <a:solidFill>
                  <a:srgbClr val="00A94F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771527"/>
            <a:ext cx="8045450" cy="40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/>
          <p:cNvGrpSpPr/>
          <p:nvPr userDrawn="1"/>
        </p:nvGrpSpPr>
        <p:grpSpPr>
          <a:xfrm>
            <a:off x="5678424" y="4781550"/>
            <a:ext cx="2375793" cy="246221"/>
            <a:chOff x="5678424" y="4781550"/>
            <a:chExt cx="2375793" cy="246221"/>
          </a:xfrm>
        </p:grpSpPr>
        <p:sp>
          <p:nvSpPr>
            <p:cNvPr id="19" name="Rectangle 18"/>
            <p:cNvSpPr/>
            <p:nvPr userDrawn="1"/>
          </p:nvSpPr>
          <p:spPr>
            <a:xfrm>
              <a:off x="5867400" y="4781550"/>
              <a:ext cx="2186817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sz="1000">
                  <a:solidFill>
                    <a:schemeClr val="bg1">
                      <a:lumMod val="65000"/>
                    </a:schemeClr>
                  </a:solidFill>
                  <a:latin typeface="Arial Rounded MT Bold" panose="020F0704030504030204" pitchFamily="34" charset="0"/>
                </a:rPr>
                <a:t>Children’s Healthcare of Atlanta</a:t>
              </a:r>
              <a:endParaRPr lang="en-US" sz="1000"/>
            </a:p>
          </p:txBody>
        </p:sp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8424" y="4781550"/>
              <a:ext cx="228600" cy="228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4264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594122"/>
          </a:xfrm>
        </p:spPr>
        <p:txBody>
          <a:bodyPr anchor="b" anchorCtr="0">
            <a:normAutofit/>
          </a:bodyPr>
          <a:lstStyle>
            <a:lvl1pPr algn="l">
              <a:defRPr sz="2800">
                <a:solidFill>
                  <a:srgbClr val="00A94F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771527"/>
            <a:ext cx="8045450" cy="40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5800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24800" y="4787385"/>
            <a:ext cx="762000" cy="184666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Arial Rounded MT Bold" panose="020F0704030504030204" pitchFamily="34" charset="0"/>
              </a:defRPr>
            </a:lvl1pPr>
          </a:lstStyle>
          <a:p>
            <a:fld id="{B6761BED-127F-4714-AE70-54827017284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678424" y="4781550"/>
            <a:ext cx="2375793" cy="246221"/>
            <a:chOff x="5678424" y="4781550"/>
            <a:chExt cx="2375793" cy="246221"/>
          </a:xfrm>
        </p:grpSpPr>
        <p:sp>
          <p:nvSpPr>
            <p:cNvPr id="11" name="Rectangle 10"/>
            <p:cNvSpPr/>
            <p:nvPr userDrawn="1"/>
          </p:nvSpPr>
          <p:spPr>
            <a:xfrm>
              <a:off x="5867400" y="4781550"/>
              <a:ext cx="2186817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sz="1000">
                  <a:solidFill>
                    <a:schemeClr val="bg1">
                      <a:lumMod val="65000"/>
                    </a:schemeClr>
                  </a:solidFill>
                  <a:latin typeface="Arial Rounded MT Bold" panose="020F0704030504030204" pitchFamily="34" charset="0"/>
                </a:rPr>
                <a:t>Children’s Healthcare of Atlanta</a:t>
              </a:r>
              <a:endParaRPr lang="en-US" sz="1000"/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8424" y="4781550"/>
              <a:ext cx="228600" cy="228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7525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24800" y="4767264"/>
            <a:ext cx="762000" cy="27384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B6761BED-127F-4714-AE70-548270172845}" type="slidenum">
              <a:rPr lang="en-US" sz="1200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sz="120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11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1" r:id="rId2"/>
    <p:sldLayoutId id="2147483680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rgbClr val="00A94F"/>
          </a:solidFill>
          <a:latin typeface="Arial Rounded MT Bold" panose="020F070403050403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A94F"/>
        </a:buClr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A94F"/>
        </a:buClr>
        <a:buFont typeface="Arial" panose="020B0604020202020204" pitchFamily="34" charset="0"/>
        <a:buChar char="–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A94F"/>
        </a:buClr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00A94F"/>
        </a:buClr>
        <a:buFont typeface="Arial" panose="020B0604020202020204" pitchFamily="34" charset="0"/>
        <a:buChar char="–"/>
        <a:defRPr sz="24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00A94F"/>
        </a:buClr>
        <a:buFont typeface="Arial" panose="020B0604020202020204" pitchFamily="34" charset="0"/>
        <a:buChar char="»"/>
        <a:defRPr sz="24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Making Time to Lead: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/>
              <a:t>Nine innovative ideas to engage employees right now</a:t>
            </a:r>
          </a:p>
          <a:p>
            <a:r>
              <a:rPr lang="en-US" sz="2000" b="0"/>
              <a:t>Linda Matzigkeit, Chief Administrative Officer</a:t>
            </a:r>
          </a:p>
          <a:p>
            <a:endParaRPr lang="en-US" sz="2000" b="0"/>
          </a:p>
        </p:txBody>
      </p:sp>
    </p:spTree>
    <p:extLst>
      <p:ext uri="{BB962C8B-B14F-4D97-AF65-F5344CB8AC3E}">
        <p14:creationId xmlns:p14="http://schemas.microsoft.com/office/powerpoint/2010/main" val="31420960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B41A05-33C0-1DDC-96FE-EC17B64372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472715" y="4805605"/>
            <a:ext cx="1204253" cy="150938"/>
          </a:xfrm>
        </p:spPr>
        <p:txBody>
          <a:bodyPr/>
          <a:lstStyle/>
          <a:p>
            <a:fld id="{B6761BED-127F-4714-AE70-54827017284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10</a:t>
            </a:fld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Picture 3" descr="A group of people wearing face masks">
            <a:extLst>
              <a:ext uri="{FF2B5EF4-FFF2-40B4-BE49-F238E27FC236}">
                <a16:creationId xmlns:a16="http://schemas.microsoft.com/office/drawing/2014/main" id="{4302A4C7-178C-706D-B535-A8998A5358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1" b="13470"/>
          <a:stretch/>
        </p:blipFill>
        <p:spPr>
          <a:xfrm>
            <a:off x="0" y="-3306"/>
            <a:ext cx="9144000" cy="51468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ABA46B4-95AF-3CAD-57A0-C94F1BEEBECA}"/>
              </a:ext>
            </a:extLst>
          </p:cNvPr>
          <p:cNvSpPr/>
          <p:nvPr/>
        </p:nvSpPr>
        <p:spPr>
          <a:xfrm>
            <a:off x="6238568" y="4019550"/>
            <a:ext cx="2904893" cy="1119932"/>
          </a:xfrm>
          <a:prstGeom prst="rect">
            <a:avLst/>
          </a:prstGeom>
          <a:solidFill>
            <a:schemeClr val="tx1">
              <a:lumMod val="95000"/>
              <a:lumOff val="5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C4A6FF-346A-E78B-FCEB-9AA901D7BA38}"/>
              </a:ext>
            </a:extLst>
          </p:cNvPr>
          <p:cNvSpPr txBox="1"/>
          <p:nvPr/>
        </p:nvSpPr>
        <p:spPr>
          <a:xfrm>
            <a:off x="6607186" y="4264329"/>
            <a:ext cx="2167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Book Club</a:t>
            </a:r>
          </a:p>
        </p:txBody>
      </p:sp>
      <p:pic>
        <p:nvPicPr>
          <p:cNvPr id="7" name="Picture 6" descr="A white circle with a couple of kids holding hands&#10;&#10;Description automatically generated">
            <a:extLst>
              <a:ext uri="{FF2B5EF4-FFF2-40B4-BE49-F238E27FC236}">
                <a16:creationId xmlns:a16="http://schemas.microsoft.com/office/drawing/2014/main" id="{1DC1F698-F4AC-BDCF-2D68-E56B687E30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32" y="4279434"/>
            <a:ext cx="854848" cy="85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2634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ircle with a couple of kids holding hands&#10;&#10;Description automatically generated">
            <a:extLst>
              <a:ext uri="{FF2B5EF4-FFF2-40B4-BE49-F238E27FC236}">
                <a16:creationId xmlns:a16="http://schemas.microsoft.com/office/drawing/2014/main" id="{26B6E574-BBD0-3FAF-397D-D2D54F0DC8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30" y="3984282"/>
            <a:ext cx="854848" cy="8548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1C0EC74-C696-50DE-51F8-E5745ACA430E}"/>
              </a:ext>
            </a:extLst>
          </p:cNvPr>
          <p:cNvSpPr/>
          <p:nvPr/>
        </p:nvSpPr>
        <p:spPr>
          <a:xfrm>
            <a:off x="6239107" y="0"/>
            <a:ext cx="2904893" cy="1119932"/>
          </a:xfrm>
          <a:prstGeom prst="rect">
            <a:avLst/>
          </a:prstGeom>
          <a:solidFill>
            <a:schemeClr val="tx1">
              <a:lumMod val="95000"/>
              <a:lumOff val="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3451C2-E14E-7936-C636-0F385F347F92}"/>
              </a:ext>
            </a:extLst>
          </p:cNvPr>
          <p:cNvSpPr txBox="1"/>
          <p:nvPr/>
        </p:nvSpPr>
        <p:spPr>
          <a:xfrm>
            <a:off x="6345638" y="42714"/>
            <a:ext cx="26918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Handwritten Cards</a:t>
            </a:r>
          </a:p>
        </p:txBody>
      </p:sp>
    </p:spTree>
    <p:extLst>
      <p:ext uri="{BB962C8B-B14F-4D97-AF65-F5344CB8AC3E}">
        <p14:creationId xmlns:p14="http://schemas.microsoft.com/office/powerpoint/2010/main" val="25162508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uple of women running on a field&#10;&#10;Description automatically generated">
            <a:extLst>
              <a:ext uri="{FF2B5EF4-FFF2-40B4-BE49-F238E27FC236}">
                <a16:creationId xmlns:a16="http://schemas.microsoft.com/office/drawing/2014/main" id="{1584EBD0-02EA-3051-F70C-D69D66F1EA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8" t="5607" r="9918" b="31363"/>
          <a:stretch/>
        </p:blipFill>
        <p:spPr>
          <a:xfrm>
            <a:off x="-59715" y="0"/>
            <a:ext cx="9203715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2CEF691-5D73-BDE4-5E03-E6CDF402EC01}"/>
              </a:ext>
            </a:extLst>
          </p:cNvPr>
          <p:cNvSpPr/>
          <p:nvPr/>
        </p:nvSpPr>
        <p:spPr>
          <a:xfrm>
            <a:off x="6016146" y="4023568"/>
            <a:ext cx="3127854" cy="1119932"/>
          </a:xfrm>
          <a:prstGeom prst="rect">
            <a:avLst/>
          </a:prstGeom>
          <a:solidFill>
            <a:srgbClr val="0D0D0D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F3DE88-0F5A-8E36-5A46-1BD2D49F8F9A}"/>
              </a:ext>
            </a:extLst>
          </p:cNvPr>
          <p:cNvSpPr txBox="1"/>
          <p:nvPr/>
        </p:nvSpPr>
        <p:spPr>
          <a:xfrm>
            <a:off x="6069460" y="4223332"/>
            <a:ext cx="3021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Run with Linda</a:t>
            </a:r>
          </a:p>
        </p:txBody>
      </p:sp>
      <p:pic>
        <p:nvPicPr>
          <p:cNvPr id="6" name="Picture 5" descr="A white circle with a couple of kids holding hands&#10;&#10;Description automatically generated">
            <a:extLst>
              <a:ext uri="{FF2B5EF4-FFF2-40B4-BE49-F238E27FC236}">
                <a16:creationId xmlns:a16="http://schemas.microsoft.com/office/drawing/2014/main" id="{4035BD2C-A088-E011-4269-E0C5C98823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37" y="4088296"/>
            <a:ext cx="854848" cy="85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6440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1D5EE5-3C03-23C7-6B4E-9BA0BC50CD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761BED-127F-4714-AE70-54827017284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13</a:t>
            </a:fld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6F45D1E-201F-59DE-C91B-DBBA7EFC31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6"/>
            <a:ext cx="9144000" cy="51425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815F05C-4E47-AAF7-2570-736743AEAE07}"/>
              </a:ext>
            </a:extLst>
          </p:cNvPr>
          <p:cNvSpPr/>
          <p:nvPr/>
        </p:nvSpPr>
        <p:spPr>
          <a:xfrm>
            <a:off x="6016146" y="4023072"/>
            <a:ext cx="3127854" cy="1119932"/>
          </a:xfrm>
          <a:prstGeom prst="rect">
            <a:avLst/>
          </a:prstGeom>
          <a:solidFill>
            <a:srgbClr val="0D0D0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0F9590-1246-49BE-48C9-D8B4D150A807}"/>
              </a:ext>
            </a:extLst>
          </p:cNvPr>
          <p:cNvSpPr txBox="1"/>
          <p:nvPr/>
        </p:nvSpPr>
        <p:spPr>
          <a:xfrm>
            <a:off x="6069460" y="4222836"/>
            <a:ext cx="3021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Day in the Life</a:t>
            </a:r>
          </a:p>
        </p:txBody>
      </p:sp>
    </p:spTree>
    <p:extLst>
      <p:ext uri="{BB962C8B-B14F-4D97-AF65-F5344CB8AC3E}">
        <p14:creationId xmlns:p14="http://schemas.microsoft.com/office/powerpoint/2010/main" val="2314252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A983724-D884-AA0D-6337-ADF87E71C112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A9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49ED14-D78E-692F-D1B1-22A9F553E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2"/>
                </a:solidFill>
                <a:latin typeface="Arial Rounded MT Bold"/>
              </a:rPr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79E20-002E-C3C0-54E5-15E58B63AE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fontAlgn="base">
              <a:buClr>
                <a:schemeClr val="bg1"/>
              </a:buClr>
            </a:pPr>
            <a:r>
              <a:rPr lang="en-US" dirty="0">
                <a:solidFill>
                  <a:schemeClr val="bg2"/>
                </a:solidFill>
              </a:rPr>
              <a:t>System retention 90%</a:t>
            </a:r>
            <a:endParaRPr lang="en-US" dirty="0">
              <a:solidFill>
                <a:schemeClr val="bg2"/>
              </a:solidFill>
              <a:cs typeface="Calibri"/>
            </a:endParaRPr>
          </a:p>
          <a:p>
            <a:pPr fontAlgn="base">
              <a:buClr>
                <a:schemeClr val="bg1"/>
              </a:buClr>
            </a:pPr>
            <a:r>
              <a:rPr lang="en-US" dirty="0">
                <a:solidFill>
                  <a:schemeClr val="bg2"/>
                </a:solidFill>
              </a:rPr>
              <a:t>Nursing retention 91%</a:t>
            </a:r>
            <a:endParaRPr lang="en-US" dirty="0">
              <a:solidFill>
                <a:schemeClr val="bg2"/>
              </a:solidFill>
              <a:ea typeface="Calibri"/>
              <a:cs typeface="Calibri"/>
            </a:endParaRPr>
          </a:p>
          <a:p>
            <a:pPr fontAlgn="base">
              <a:buClr>
                <a:schemeClr val="bg1"/>
              </a:buClr>
            </a:pPr>
            <a:r>
              <a:rPr lang="en-US" dirty="0">
                <a:solidFill>
                  <a:schemeClr val="bg2"/>
                </a:solidFill>
              </a:rPr>
              <a:t>Engagement 83%</a:t>
            </a:r>
            <a:endParaRPr lang="en-US" dirty="0">
              <a:solidFill>
                <a:schemeClr val="bg2"/>
              </a:solidFill>
              <a:ea typeface="Calibri"/>
              <a:cs typeface="Calibri"/>
            </a:endParaRPr>
          </a:p>
          <a:p>
            <a:pPr fontAlgn="base">
              <a:buClr>
                <a:schemeClr val="bg1"/>
              </a:buClr>
            </a:pPr>
            <a:r>
              <a:rPr lang="en-US" dirty="0">
                <a:solidFill>
                  <a:schemeClr val="bg2"/>
                </a:solidFill>
              </a:rPr>
              <a:t>Vacancy rate &lt; 5%</a:t>
            </a:r>
            <a:endParaRPr lang="en-US" dirty="0">
              <a:solidFill>
                <a:schemeClr val="bg2"/>
              </a:solidFill>
              <a:ea typeface="Calibri"/>
              <a:cs typeface="Calibri"/>
            </a:endParaRPr>
          </a:p>
          <a:p>
            <a:pPr fontAlgn="base">
              <a:buClr>
                <a:schemeClr val="bg1"/>
              </a:buClr>
            </a:pPr>
            <a:r>
              <a:rPr lang="en-US" dirty="0">
                <a:solidFill>
                  <a:schemeClr val="bg2"/>
                </a:solidFill>
              </a:rPr>
              <a:t>1,000 new grad nursing hires over the past two years</a:t>
            </a:r>
            <a:endParaRPr lang="en-US" dirty="0">
              <a:solidFill>
                <a:schemeClr val="bg2"/>
              </a:solidFill>
              <a:ea typeface="Calibri"/>
              <a:cs typeface="Calibri"/>
            </a:endParaRPr>
          </a:p>
          <a:p>
            <a:pPr fontAlgn="base">
              <a:buClr>
                <a:schemeClr val="bg1"/>
              </a:buClr>
            </a:pPr>
            <a:r>
              <a:rPr lang="en-US">
                <a:solidFill>
                  <a:schemeClr val="bg2"/>
                </a:solidFill>
                <a:ea typeface="Calibri"/>
                <a:cs typeface="Calibri"/>
              </a:rPr>
              <a:t>Use </a:t>
            </a:r>
            <a:r>
              <a:rPr lang="en-US" dirty="0">
                <a:solidFill>
                  <a:schemeClr val="bg2"/>
                </a:solidFill>
                <a:ea typeface="Calibri"/>
                <a:cs typeface="Calibri"/>
              </a:rPr>
              <a:t>of traveling nurses down 95% (down from 239 to 13)</a:t>
            </a:r>
          </a:p>
          <a:p>
            <a:endParaRPr lang="en-US" dirty="0">
              <a:solidFill>
                <a:schemeClr val="bg2"/>
              </a:solidFill>
              <a:ea typeface="Calibri"/>
              <a:cs typeface="Calibri"/>
            </a:endParaRPr>
          </a:p>
          <a:p>
            <a:pPr marL="0" indent="0">
              <a:buNone/>
            </a:pPr>
            <a:endParaRPr lang="en-US" dirty="0">
              <a:ea typeface="Calibri"/>
              <a:cs typeface="Calibri"/>
            </a:endParaRPr>
          </a:p>
        </p:txBody>
      </p:sp>
      <p:pic>
        <p:nvPicPr>
          <p:cNvPr id="16" name="Picture 15" descr="A white circle with a couple of kids holding hands&#10;&#10;Description automatically generated">
            <a:extLst>
              <a:ext uri="{FF2B5EF4-FFF2-40B4-BE49-F238E27FC236}">
                <a16:creationId xmlns:a16="http://schemas.microsoft.com/office/drawing/2014/main" id="{F8631486-720E-4A1B-C53A-6B5E34CBA7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552" y="4089828"/>
            <a:ext cx="854848" cy="85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0866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A983724-D884-AA0D-6337-ADF87E71C112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A9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49ED14-D78E-692F-D1B1-22A9F553E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2"/>
                </a:solidFill>
                <a:latin typeface="Arial Rounded MT Bold"/>
              </a:rPr>
              <a:t>Remember, make time to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79E20-002E-C3C0-54E5-15E58B63AE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fontAlgn="base">
              <a:buClr>
                <a:schemeClr val="bg1"/>
              </a:buClr>
            </a:pPr>
            <a:r>
              <a:rPr lang="en-US">
                <a:solidFill>
                  <a:schemeClr val="bg2"/>
                </a:solidFill>
              </a:rPr>
              <a:t>Create opportunities that drive personal, meaningful conversations</a:t>
            </a:r>
          </a:p>
          <a:p>
            <a:pPr fontAlgn="base">
              <a:buClr>
                <a:schemeClr val="bg1"/>
              </a:buClr>
            </a:pPr>
            <a:r>
              <a:rPr lang="en-US">
                <a:solidFill>
                  <a:schemeClr val="bg2"/>
                </a:solidFill>
              </a:rPr>
              <a:t>Strengthen connections between clinical and non-clinical teams​​</a:t>
            </a:r>
          </a:p>
          <a:p>
            <a:pPr fontAlgn="base">
              <a:buClr>
                <a:schemeClr val="bg1"/>
              </a:buClr>
            </a:pPr>
            <a:r>
              <a:rPr lang="en-US">
                <a:solidFill>
                  <a:schemeClr val="bg2"/>
                </a:solidFill>
              </a:rPr>
              <a:t>Champion initiatives that connect leaders to insight from the front line</a:t>
            </a:r>
          </a:p>
          <a:p>
            <a:pPr fontAlgn="base">
              <a:buClr>
                <a:schemeClr val="bg1"/>
              </a:buClr>
            </a:pPr>
            <a:r>
              <a:rPr lang="en-US">
                <a:solidFill>
                  <a:schemeClr val="bg2"/>
                </a:solidFill>
              </a:rPr>
              <a:t>Never underestimate the impact of a handwritten note </a:t>
            </a:r>
          </a:p>
          <a:p>
            <a:endParaRPr lang="en-US">
              <a:solidFill>
                <a:schemeClr val="bg2"/>
              </a:solidFill>
              <a:ea typeface="Calibri"/>
              <a:cs typeface="Calibri"/>
            </a:endParaRPr>
          </a:p>
        </p:txBody>
      </p:sp>
      <p:pic>
        <p:nvPicPr>
          <p:cNvPr id="16" name="Picture 15" descr="A white circle with a couple of kids holding hands&#10;&#10;Description automatically generated">
            <a:extLst>
              <a:ext uri="{FF2B5EF4-FFF2-40B4-BE49-F238E27FC236}">
                <a16:creationId xmlns:a16="http://schemas.microsoft.com/office/drawing/2014/main" id="{F8631486-720E-4A1B-C53A-6B5E34CBA7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552" y="4089828"/>
            <a:ext cx="854848" cy="85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545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396123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8A22D7-C99E-F4E6-D9F1-554D1D2DA8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761BED-127F-4714-AE70-54827017284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2</a:t>
            </a:fld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Picture 3" descr="A dentist examining a patient&#10;&#10;Description automatically generated">
            <a:extLst>
              <a:ext uri="{FF2B5EF4-FFF2-40B4-BE49-F238E27FC236}">
                <a16:creationId xmlns:a16="http://schemas.microsoft.com/office/drawing/2014/main" id="{7117E523-AA99-CA93-2318-6271F05F5F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180F79-2923-5DFC-3F54-11AE91D681CE}"/>
              </a:ext>
            </a:extLst>
          </p:cNvPr>
          <p:cNvSpPr txBox="1"/>
          <p:nvPr/>
        </p:nvSpPr>
        <p:spPr>
          <a:xfrm>
            <a:off x="0" y="0"/>
            <a:ext cx="4353636" cy="1200329"/>
          </a:xfrm>
          <a:prstGeom prst="rect">
            <a:avLst/>
          </a:prstGeom>
          <a:solidFill>
            <a:schemeClr val="tx1">
              <a:lumMod val="95000"/>
              <a:lumOff val="5000"/>
              <a:alpha val="3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</a:rPr>
              <a:t>Make time to get up close and personal</a:t>
            </a:r>
          </a:p>
        </p:txBody>
      </p:sp>
      <p:pic>
        <p:nvPicPr>
          <p:cNvPr id="3" name="Picture 2" descr="A white circle with a couple of kids holding hands&#10;&#10;Description automatically generated">
            <a:extLst>
              <a:ext uri="{FF2B5EF4-FFF2-40B4-BE49-F238E27FC236}">
                <a16:creationId xmlns:a16="http://schemas.microsoft.com/office/drawing/2014/main" id="{F8987AC2-E30E-BB61-D0ED-96D6D89EBA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6" y="4288652"/>
            <a:ext cx="854848" cy="85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882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6D8877-8554-EA6E-7EFE-B4CFF3F885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33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251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67798E-562A-D4C7-2483-D3B1E39DF0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761BED-127F-4714-AE70-54827017284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4</a:t>
            </a:fld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Picture 4" descr="A park with trees and buildings">
            <a:extLst>
              <a:ext uri="{FF2B5EF4-FFF2-40B4-BE49-F238E27FC236}">
                <a16:creationId xmlns:a16="http://schemas.microsoft.com/office/drawing/2014/main" id="{B2A09B43-27D2-414F-3308-E550AA0276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2" t="10347" r="902" b="-6927"/>
          <a:stretch/>
        </p:blipFill>
        <p:spPr>
          <a:xfrm>
            <a:off x="-44244" y="0"/>
            <a:ext cx="9220199" cy="557767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0944DE3-257A-C245-79E9-CB63835F10DF}"/>
              </a:ext>
            </a:extLst>
          </p:cNvPr>
          <p:cNvSpPr/>
          <p:nvPr/>
        </p:nvSpPr>
        <p:spPr>
          <a:xfrm>
            <a:off x="5334000" y="-10614"/>
            <a:ext cx="3841955" cy="1334423"/>
          </a:xfrm>
          <a:prstGeom prst="rect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709975-CF2D-C401-684C-5179CCE9DFF1}"/>
              </a:ext>
            </a:extLst>
          </p:cNvPr>
          <p:cNvSpPr txBox="1"/>
          <p:nvPr/>
        </p:nvSpPr>
        <p:spPr>
          <a:xfrm>
            <a:off x="5486400" y="46536"/>
            <a:ext cx="3613355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Arthur M. Blank Hospital</a:t>
            </a:r>
          </a:p>
          <a:p>
            <a:pPr algn="ctr"/>
            <a:r>
              <a:rPr lang="en-US" sz="2400" b="1">
                <a:solidFill>
                  <a:schemeClr val="bg1"/>
                </a:solidFill>
              </a:rPr>
              <a:t>September 29, 2024 </a:t>
            </a:r>
          </a:p>
          <a:p>
            <a:pPr algn="ctr"/>
            <a:r>
              <a:rPr lang="en-US" sz="2400" b="1">
                <a:solidFill>
                  <a:schemeClr val="bg1"/>
                </a:solidFill>
              </a:rPr>
              <a:t>1,000 new employees</a:t>
            </a:r>
          </a:p>
          <a:p>
            <a:pPr algn="ctr"/>
            <a:endParaRPr lang="en-US" sz="500">
              <a:solidFill>
                <a:schemeClr val="bg1"/>
              </a:solidFill>
            </a:endParaRPr>
          </a:p>
        </p:txBody>
      </p:sp>
      <p:pic>
        <p:nvPicPr>
          <p:cNvPr id="9" name="Picture 8" descr="A white circle with a couple of kids holding hands&#10;&#10;Description automatically generated">
            <a:extLst>
              <a:ext uri="{FF2B5EF4-FFF2-40B4-BE49-F238E27FC236}">
                <a16:creationId xmlns:a16="http://schemas.microsoft.com/office/drawing/2014/main" id="{7DED71D9-7661-FF7D-37D3-A6A480A71F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4193246"/>
            <a:ext cx="854848" cy="85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21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638B26-2AC7-750E-F3A7-E9D7F7E49F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761BED-127F-4714-AE70-54827017284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5</a:t>
            </a:fld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Picture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ABCC4D58-4333-1F91-719F-F37A8EDA47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2" t="9229" r="3938" b="21126"/>
          <a:stretch/>
        </p:blipFill>
        <p:spPr>
          <a:xfrm>
            <a:off x="-1" y="0"/>
            <a:ext cx="9144001" cy="53911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23CDB3D-F442-7E83-9D8A-01A2104928B9}"/>
              </a:ext>
            </a:extLst>
          </p:cNvPr>
          <p:cNvSpPr/>
          <p:nvPr/>
        </p:nvSpPr>
        <p:spPr>
          <a:xfrm>
            <a:off x="6160861" y="4124940"/>
            <a:ext cx="2983139" cy="1266210"/>
          </a:xfrm>
          <a:prstGeom prst="rect">
            <a:avLst/>
          </a:prstGeom>
          <a:solidFill>
            <a:schemeClr val="tx1">
              <a:lumMod val="95000"/>
              <a:lumOff val="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3EBD53-3378-F7DF-42CD-648F641823A0}"/>
              </a:ext>
            </a:extLst>
          </p:cNvPr>
          <p:cNvSpPr txBox="1"/>
          <p:nvPr/>
        </p:nvSpPr>
        <p:spPr>
          <a:xfrm>
            <a:off x="6400800" y="4207325"/>
            <a:ext cx="274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Culture Champions</a:t>
            </a:r>
          </a:p>
        </p:txBody>
      </p:sp>
      <p:pic>
        <p:nvPicPr>
          <p:cNvPr id="10" name="Picture 9" descr="A white circle with a couple of kids holding hands&#10;&#10;Description automatically generated">
            <a:extLst>
              <a:ext uri="{FF2B5EF4-FFF2-40B4-BE49-F238E27FC236}">
                <a16:creationId xmlns:a16="http://schemas.microsoft.com/office/drawing/2014/main" id="{56CE1493-12A9-73AF-18B0-11DFA98630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4162230"/>
            <a:ext cx="854848" cy="85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497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uple of women wearing masks and gloves">
            <a:extLst>
              <a:ext uri="{FF2B5EF4-FFF2-40B4-BE49-F238E27FC236}">
                <a16:creationId xmlns:a16="http://schemas.microsoft.com/office/drawing/2014/main" id="{E8DE2134-C884-E6C8-E260-697A55B0BD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r="2" b="2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noFill/>
        </p:spPr>
      </p:pic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3A638B26-2AC7-750E-F3A7-E9D7F7E49F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B6761BED-127F-4714-AE70-54827017284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Picture 6" descr="A white circle with a couple of kids holding hands&#10;&#10;Description automatically generated">
            <a:extLst>
              <a:ext uri="{FF2B5EF4-FFF2-40B4-BE49-F238E27FC236}">
                <a16:creationId xmlns:a16="http://schemas.microsoft.com/office/drawing/2014/main" id="{13A87456-0093-02B4-89B6-F2CF2FDFBE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71950"/>
            <a:ext cx="854848" cy="85484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E20527C-824D-A6C4-7669-B3C649A3194E}"/>
              </a:ext>
            </a:extLst>
          </p:cNvPr>
          <p:cNvSpPr/>
          <p:nvPr/>
        </p:nvSpPr>
        <p:spPr>
          <a:xfrm>
            <a:off x="6230257" y="4501565"/>
            <a:ext cx="2895600" cy="641925"/>
          </a:xfrm>
          <a:prstGeom prst="rect">
            <a:avLst/>
          </a:prstGeom>
          <a:solidFill>
            <a:schemeClr val="tx1">
              <a:lumMod val="95000"/>
              <a:lumOff val="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BF0929-A4AD-4C2B-ECA2-536EF0C3A2D6}"/>
              </a:ext>
            </a:extLst>
          </p:cNvPr>
          <p:cNvSpPr txBox="1"/>
          <p:nvPr/>
        </p:nvSpPr>
        <p:spPr>
          <a:xfrm>
            <a:off x="6248400" y="4501555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Leader Lean In</a:t>
            </a:r>
          </a:p>
        </p:txBody>
      </p:sp>
    </p:spTree>
    <p:extLst>
      <p:ext uri="{BB962C8B-B14F-4D97-AF65-F5344CB8AC3E}">
        <p14:creationId xmlns:p14="http://schemas.microsoft.com/office/powerpoint/2010/main" val="1538380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women posing for a photo&#10;&#10;Description automatically generated">
            <a:extLst>
              <a:ext uri="{FF2B5EF4-FFF2-40B4-BE49-F238E27FC236}">
                <a16:creationId xmlns:a16="http://schemas.microsoft.com/office/drawing/2014/main" id="{98552C12-06CD-0BA2-2CAE-440F540251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-615"/>
            <a:ext cx="9144000" cy="51435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5A964C-CB3C-B501-38CE-26D7E9C242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761BED-127F-4714-AE70-54827017284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7</a:t>
            </a:fld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07755A-FD57-7253-BFD2-DBECE61F3AA2}"/>
              </a:ext>
            </a:extLst>
          </p:cNvPr>
          <p:cNvSpPr/>
          <p:nvPr/>
        </p:nvSpPr>
        <p:spPr>
          <a:xfrm>
            <a:off x="6212114" y="4500960"/>
            <a:ext cx="2895600" cy="641925"/>
          </a:xfrm>
          <a:prstGeom prst="rect">
            <a:avLst/>
          </a:prstGeom>
          <a:solidFill>
            <a:schemeClr val="tx1">
              <a:lumMod val="95000"/>
              <a:lumOff val="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3F7746-DD36-EFFD-056C-FC0D14B0816B}"/>
              </a:ext>
            </a:extLst>
          </p:cNvPr>
          <p:cNvSpPr txBox="1"/>
          <p:nvPr/>
        </p:nvSpPr>
        <p:spPr>
          <a:xfrm>
            <a:off x="6364514" y="4500960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MomForce</a:t>
            </a:r>
          </a:p>
        </p:txBody>
      </p:sp>
      <p:pic>
        <p:nvPicPr>
          <p:cNvPr id="12" name="Picture 11" descr="A white circle with a couple of kids holding hands&#10;&#10;Description automatically generated">
            <a:extLst>
              <a:ext uri="{FF2B5EF4-FFF2-40B4-BE49-F238E27FC236}">
                <a16:creationId xmlns:a16="http://schemas.microsoft.com/office/drawing/2014/main" id="{C014CBE1-C842-F0EE-5638-1CA4670AB6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71950"/>
            <a:ext cx="854848" cy="85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023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women standing together&#10;&#10;Description automatically generated">
            <a:extLst>
              <a:ext uri="{FF2B5EF4-FFF2-40B4-BE49-F238E27FC236}">
                <a16:creationId xmlns:a16="http://schemas.microsoft.com/office/drawing/2014/main" id="{E0F1E62B-2834-627D-9616-CE5E20D24F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2" t="10760" b="1770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BDBDC79-2524-3E09-B9F1-BF4CE98DE85C}"/>
              </a:ext>
            </a:extLst>
          </p:cNvPr>
          <p:cNvSpPr/>
          <p:nvPr/>
        </p:nvSpPr>
        <p:spPr>
          <a:xfrm>
            <a:off x="6248400" y="4372620"/>
            <a:ext cx="2895600" cy="770880"/>
          </a:xfrm>
          <a:prstGeom prst="rect">
            <a:avLst/>
          </a:prstGeom>
          <a:solidFill>
            <a:schemeClr val="tx1">
              <a:lumMod val="95000"/>
              <a:lumOff val="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8E9610-1708-095C-351E-E9136430BBCD}"/>
              </a:ext>
            </a:extLst>
          </p:cNvPr>
          <p:cNvSpPr txBox="1"/>
          <p:nvPr/>
        </p:nvSpPr>
        <p:spPr>
          <a:xfrm>
            <a:off x="6462676" y="4465672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Adopt A Team</a:t>
            </a:r>
          </a:p>
        </p:txBody>
      </p:sp>
      <p:pic>
        <p:nvPicPr>
          <p:cNvPr id="7" name="Picture 6" descr="A white circle with a couple of kids holding hands&#10;&#10;Description automatically generated">
            <a:extLst>
              <a:ext uri="{FF2B5EF4-FFF2-40B4-BE49-F238E27FC236}">
                <a16:creationId xmlns:a16="http://schemas.microsoft.com/office/drawing/2014/main" id="{3EBE85C4-0288-862D-E1FC-0BB2C6B393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42690"/>
            <a:ext cx="854848" cy="85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845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4E70AA-A1C7-E9EB-D439-812A6EC459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761BED-127F-4714-AE70-54827017284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9</a:t>
            </a:fld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597378-A4C4-DF90-622B-F673A563F0FC}"/>
              </a:ext>
            </a:extLst>
          </p:cNvPr>
          <p:cNvSpPr/>
          <p:nvPr/>
        </p:nvSpPr>
        <p:spPr>
          <a:xfrm>
            <a:off x="6077930" y="4323548"/>
            <a:ext cx="3066070" cy="819952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D30863-64B0-74FD-5AEF-719E769DF060}"/>
              </a:ext>
            </a:extLst>
          </p:cNvPr>
          <p:cNvSpPr txBox="1"/>
          <p:nvPr/>
        </p:nvSpPr>
        <p:spPr>
          <a:xfrm>
            <a:off x="6077930" y="4441136"/>
            <a:ext cx="3066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Lunch with Linda</a:t>
            </a:r>
          </a:p>
        </p:txBody>
      </p:sp>
      <p:pic>
        <p:nvPicPr>
          <p:cNvPr id="10" name="Picture 9" descr="A white circle with a couple of kids holding hands&#10;&#10;Description automatically generated">
            <a:extLst>
              <a:ext uri="{FF2B5EF4-FFF2-40B4-BE49-F238E27FC236}">
                <a16:creationId xmlns:a16="http://schemas.microsoft.com/office/drawing/2014/main" id="{39DA1DB4-1BF0-CDEF-402D-7AFE9A78B4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71950"/>
            <a:ext cx="854848" cy="85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42009"/>
      </p:ext>
    </p:extLst>
  </p:cSld>
  <p:clrMapOvr>
    <a:masterClrMapping/>
  </p:clrMapOvr>
</p:sld>
</file>

<file path=ppt/theme/theme1.xml><?xml version="1.0" encoding="utf-8"?>
<a:theme xmlns:a="http://schemas.openxmlformats.org/drawingml/2006/main" name="Childrens_Widescreen_PPT-Template_2018">
  <a:themeElements>
    <a:clrScheme name="CHOA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72BF44"/>
      </a:accent1>
      <a:accent2>
        <a:srgbClr val="BD2F92"/>
      </a:accent2>
      <a:accent3>
        <a:srgbClr val="4BBBEB"/>
      </a:accent3>
      <a:accent4>
        <a:srgbClr val="F58220"/>
      </a:accent4>
      <a:accent5>
        <a:srgbClr val="005DA4"/>
      </a:accent5>
      <a:accent6>
        <a:srgbClr val="FFDD00"/>
      </a:accent6>
      <a:hlink>
        <a:srgbClr val="00A94F"/>
      </a:hlink>
      <a:folHlink>
        <a:srgbClr val="4BBBE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A94F"/>
        </a:solidFill>
        <a:ln>
          <a:noFill/>
        </a:ln>
      </a:spPr>
      <a:bodyPr rtlCol="0" anchor="ctr"/>
      <a:lstStyle>
        <a:defPPr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CHOA Widescreen</Template>
  <TotalTime>2</TotalTime>
  <Words>169</Words>
  <Application>Microsoft Office PowerPoint</Application>
  <PresentationFormat>On-screen Show (16:9)</PresentationFormat>
  <Paragraphs>52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Arial Rounded MT Bold</vt:lpstr>
      <vt:lpstr>Calibri</vt:lpstr>
      <vt:lpstr>Childrens_Widescreen_PPT-Template_2018</vt:lpstr>
      <vt:lpstr>Making Time to Lead: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Results</vt:lpstr>
      <vt:lpstr>Remember, make time to …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Tourniquet When Staff Quit</dc:title>
  <dc:creator>Singer, Erin</dc:creator>
  <cp:lastModifiedBy>Thompson, Kelly</cp:lastModifiedBy>
  <cp:revision>2</cp:revision>
  <cp:lastPrinted>2024-03-18T12:57:37Z</cp:lastPrinted>
  <dcterms:created xsi:type="dcterms:W3CDTF">2024-02-15T17:36:43Z</dcterms:created>
  <dcterms:modified xsi:type="dcterms:W3CDTF">2024-03-27T19:59:28Z</dcterms:modified>
</cp:coreProperties>
</file>